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  <p:sldId id="330" r:id="rId82"/>
    <p:sldId id="331" r:id="rId83"/>
    <p:sldId id="332" r:id="rId84"/>
    <p:sldId id="333" r:id="rId85"/>
    <p:sldId id="334" r:id="rId86"/>
    <p:sldId id="335" r:id="rId87"/>
    <p:sldId id="336" r:id="rId88"/>
    <p:sldId id="337" r:id="rId89"/>
    <p:sldId id="338" r:id="rId90"/>
    <p:sldId id="339" r:id="rId91"/>
    <p:sldId id="340" r:id="rId92"/>
    <p:sldId id="341" r:id="rId93"/>
    <p:sldId id="342" r:id="rId94"/>
    <p:sldId id="343" r:id="rId95"/>
    <p:sldId id="344" r:id="rId96"/>
    <p:sldId id="345" r:id="rId97"/>
    <p:sldId id="346" r:id="rId98"/>
    <p:sldId id="347" r:id="rId99"/>
    <p:sldId id="348" r:id="rId100"/>
    <p:sldId id="349" r:id="rId101"/>
    <p:sldId id="350" r:id="rId102"/>
    <p:sldId id="351" r:id="rId103"/>
    <p:sldId id="352" r:id="rId104"/>
    <p:sldId id="353" r:id="rId105"/>
    <p:sldId id="354" r:id="rId106"/>
    <p:sldId id="355" r:id="rId107"/>
    <p:sldId id="356" r:id="rId108"/>
    <p:sldId id="357" r:id="rId109"/>
    <p:sldId id="358" r:id="rId110"/>
    <p:sldId id="359" r:id="rId111"/>
    <p:sldId id="360" r:id="rId112"/>
    <p:sldId id="361" r:id="rId113"/>
    <p:sldId id="362" r:id="rId114"/>
    <p:sldId id="363" r:id="rId115"/>
    <p:sldId id="364" r:id="rId116"/>
    <p:sldId id="365" r:id="rId117"/>
    <p:sldId id="366" r:id="rId118"/>
    <p:sldId id="367" r:id="rId119"/>
    <p:sldId id="368" r:id="rId120"/>
    <p:sldId id="369" r:id="rId121"/>
    <p:sldId id="370" r:id="rId122"/>
    <p:sldId id="371" r:id="rId123"/>
    <p:sldId id="372" r:id="rId124"/>
    <p:sldId id="373" r:id="rId125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 b="def" i="def"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 b="def" i="def"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ヒラギノ角ゴ ProN W6"/>
          <a:ea typeface="ヒラギノ角ゴ ProN W6"/>
          <a:cs typeface="ヒラギノ角ゴ ProN W6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slide" Target="slides/slide57.xml"/><Relationship Id="rId65" Type="http://schemas.openxmlformats.org/officeDocument/2006/relationships/slide" Target="slides/slide58.xml"/><Relationship Id="rId66" Type="http://schemas.openxmlformats.org/officeDocument/2006/relationships/slide" Target="slides/slide59.xml"/><Relationship Id="rId67" Type="http://schemas.openxmlformats.org/officeDocument/2006/relationships/slide" Target="slides/slide60.xml"/><Relationship Id="rId68" Type="http://schemas.openxmlformats.org/officeDocument/2006/relationships/slide" Target="slides/slide61.xml"/><Relationship Id="rId69" Type="http://schemas.openxmlformats.org/officeDocument/2006/relationships/slide" Target="slides/slide62.xml"/><Relationship Id="rId70" Type="http://schemas.openxmlformats.org/officeDocument/2006/relationships/slide" Target="slides/slide63.xml"/><Relationship Id="rId71" Type="http://schemas.openxmlformats.org/officeDocument/2006/relationships/slide" Target="slides/slide64.xml"/><Relationship Id="rId72" Type="http://schemas.openxmlformats.org/officeDocument/2006/relationships/slide" Target="slides/slide65.xml"/><Relationship Id="rId73" Type="http://schemas.openxmlformats.org/officeDocument/2006/relationships/slide" Target="slides/slide66.xml"/><Relationship Id="rId74" Type="http://schemas.openxmlformats.org/officeDocument/2006/relationships/slide" Target="slides/slide67.xml"/><Relationship Id="rId75" Type="http://schemas.openxmlformats.org/officeDocument/2006/relationships/slide" Target="slides/slide68.xml"/><Relationship Id="rId76" Type="http://schemas.openxmlformats.org/officeDocument/2006/relationships/slide" Target="slides/slide69.xml"/><Relationship Id="rId77" Type="http://schemas.openxmlformats.org/officeDocument/2006/relationships/slide" Target="slides/slide70.xml"/><Relationship Id="rId78" Type="http://schemas.openxmlformats.org/officeDocument/2006/relationships/slide" Target="slides/slide71.xml"/><Relationship Id="rId79" Type="http://schemas.openxmlformats.org/officeDocument/2006/relationships/slide" Target="slides/slide72.xml"/><Relationship Id="rId80" Type="http://schemas.openxmlformats.org/officeDocument/2006/relationships/slide" Target="slides/slide73.xml"/><Relationship Id="rId81" Type="http://schemas.openxmlformats.org/officeDocument/2006/relationships/slide" Target="slides/slide74.xml"/><Relationship Id="rId82" Type="http://schemas.openxmlformats.org/officeDocument/2006/relationships/slide" Target="slides/slide75.xml"/><Relationship Id="rId83" Type="http://schemas.openxmlformats.org/officeDocument/2006/relationships/slide" Target="slides/slide76.xml"/><Relationship Id="rId84" Type="http://schemas.openxmlformats.org/officeDocument/2006/relationships/slide" Target="slides/slide77.xml"/><Relationship Id="rId85" Type="http://schemas.openxmlformats.org/officeDocument/2006/relationships/slide" Target="slides/slide78.xml"/><Relationship Id="rId86" Type="http://schemas.openxmlformats.org/officeDocument/2006/relationships/slide" Target="slides/slide79.xml"/><Relationship Id="rId87" Type="http://schemas.openxmlformats.org/officeDocument/2006/relationships/slide" Target="slides/slide80.xml"/><Relationship Id="rId88" Type="http://schemas.openxmlformats.org/officeDocument/2006/relationships/slide" Target="slides/slide81.xml"/><Relationship Id="rId89" Type="http://schemas.openxmlformats.org/officeDocument/2006/relationships/slide" Target="slides/slide82.xml"/><Relationship Id="rId90" Type="http://schemas.openxmlformats.org/officeDocument/2006/relationships/slide" Target="slides/slide83.xml"/><Relationship Id="rId91" Type="http://schemas.openxmlformats.org/officeDocument/2006/relationships/slide" Target="slides/slide84.xml"/><Relationship Id="rId92" Type="http://schemas.openxmlformats.org/officeDocument/2006/relationships/slide" Target="slides/slide85.xml"/><Relationship Id="rId93" Type="http://schemas.openxmlformats.org/officeDocument/2006/relationships/slide" Target="slides/slide86.xml"/><Relationship Id="rId94" Type="http://schemas.openxmlformats.org/officeDocument/2006/relationships/slide" Target="slides/slide87.xml"/><Relationship Id="rId95" Type="http://schemas.openxmlformats.org/officeDocument/2006/relationships/slide" Target="slides/slide88.xml"/><Relationship Id="rId96" Type="http://schemas.openxmlformats.org/officeDocument/2006/relationships/slide" Target="slides/slide89.xml"/><Relationship Id="rId97" Type="http://schemas.openxmlformats.org/officeDocument/2006/relationships/slide" Target="slides/slide90.xml"/><Relationship Id="rId98" Type="http://schemas.openxmlformats.org/officeDocument/2006/relationships/slide" Target="slides/slide91.xml"/><Relationship Id="rId99" Type="http://schemas.openxmlformats.org/officeDocument/2006/relationships/slide" Target="slides/slide92.xml"/><Relationship Id="rId100" Type="http://schemas.openxmlformats.org/officeDocument/2006/relationships/slide" Target="slides/slide93.xml"/><Relationship Id="rId101" Type="http://schemas.openxmlformats.org/officeDocument/2006/relationships/slide" Target="slides/slide94.xml"/><Relationship Id="rId102" Type="http://schemas.openxmlformats.org/officeDocument/2006/relationships/slide" Target="slides/slide95.xml"/><Relationship Id="rId103" Type="http://schemas.openxmlformats.org/officeDocument/2006/relationships/slide" Target="slides/slide96.xml"/><Relationship Id="rId104" Type="http://schemas.openxmlformats.org/officeDocument/2006/relationships/slide" Target="slides/slide97.xml"/><Relationship Id="rId105" Type="http://schemas.openxmlformats.org/officeDocument/2006/relationships/slide" Target="slides/slide98.xml"/><Relationship Id="rId106" Type="http://schemas.openxmlformats.org/officeDocument/2006/relationships/slide" Target="slides/slide99.xml"/><Relationship Id="rId107" Type="http://schemas.openxmlformats.org/officeDocument/2006/relationships/slide" Target="slides/slide100.xml"/><Relationship Id="rId108" Type="http://schemas.openxmlformats.org/officeDocument/2006/relationships/slide" Target="slides/slide101.xml"/><Relationship Id="rId109" Type="http://schemas.openxmlformats.org/officeDocument/2006/relationships/slide" Target="slides/slide102.xml"/><Relationship Id="rId110" Type="http://schemas.openxmlformats.org/officeDocument/2006/relationships/slide" Target="slides/slide103.xml"/><Relationship Id="rId111" Type="http://schemas.openxmlformats.org/officeDocument/2006/relationships/slide" Target="slides/slide104.xml"/><Relationship Id="rId112" Type="http://schemas.openxmlformats.org/officeDocument/2006/relationships/slide" Target="slides/slide105.xml"/><Relationship Id="rId113" Type="http://schemas.openxmlformats.org/officeDocument/2006/relationships/slide" Target="slides/slide106.xml"/><Relationship Id="rId114" Type="http://schemas.openxmlformats.org/officeDocument/2006/relationships/slide" Target="slides/slide107.xml"/><Relationship Id="rId115" Type="http://schemas.openxmlformats.org/officeDocument/2006/relationships/slide" Target="slides/slide108.xml"/><Relationship Id="rId116" Type="http://schemas.openxmlformats.org/officeDocument/2006/relationships/slide" Target="slides/slide109.xml"/><Relationship Id="rId117" Type="http://schemas.openxmlformats.org/officeDocument/2006/relationships/slide" Target="slides/slide110.xml"/><Relationship Id="rId118" Type="http://schemas.openxmlformats.org/officeDocument/2006/relationships/slide" Target="slides/slide111.xml"/><Relationship Id="rId119" Type="http://schemas.openxmlformats.org/officeDocument/2006/relationships/slide" Target="slides/slide112.xml"/><Relationship Id="rId120" Type="http://schemas.openxmlformats.org/officeDocument/2006/relationships/slide" Target="slides/slide113.xml"/><Relationship Id="rId121" Type="http://schemas.openxmlformats.org/officeDocument/2006/relationships/slide" Target="slides/slide114.xml"/><Relationship Id="rId122" Type="http://schemas.openxmlformats.org/officeDocument/2006/relationships/slide" Target="slides/slide115.xml"/><Relationship Id="rId123" Type="http://schemas.openxmlformats.org/officeDocument/2006/relationships/slide" Target="slides/slide116.xml"/><Relationship Id="rId124" Type="http://schemas.openxmlformats.org/officeDocument/2006/relationships/slide" Target="slides/slide117.xml"/><Relationship Id="rId125" Type="http://schemas.openxmlformats.org/officeDocument/2006/relationships/slide" Target="slides/slide118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41" name="Shape 241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タイトル &amp; サブタイトル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xfrm>
            <a:off x="119359" y="85151"/>
            <a:ext cx="414681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引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/>
          <p:nvPr>
            <p:ph type="body" sz="quarter" idx="13"/>
          </p:nvPr>
        </p:nvSpPr>
        <p:spPr>
          <a:xfrm>
            <a:off x="1270000" y="6362700"/>
            <a:ext cx="10464800" cy="4699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“ここに引用を入力してください。”"/>
          <p:cNvSpPr txBox="1"/>
          <p:nvPr>
            <p:ph type="body" sz="quarter" idx="14"/>
          </p:nvPr>
        </p:nvSpPr>
        <p:spPr>
          <a:xfrm>
            <a:off x="1270000" y="4267200"/>
            <a:ext cx="10464800" cy="6858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/>
            </a:lvl1pPr>
          </a:lstStyle>
          <a:p>
            <a:pPr/>
            <a:r>
              <a:t>“ここに引用を入力してください。”</a:t>
            </a:r>
          </a:p>
        </p:txBody>
      </p:sp>
      <p:sp>
        <p:nvSpPr>
          <p:cNvPr id="95" name="Slide Number"/>
          <p:cNvSpPr txBox="1"/>
          <p:nvPr>
            <p:ph type="sldNum" sz="quarter" idx="2"/>
          </p:nvPr>
        </p:nvSpPr>
        <p:spPr>
          <a:xfrm>
            <a:off x="24202" y="85151"/>
            <a:ext cx="414681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写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/>
          <p:nvPr>
            <p:ph type="pic" idx="13"/>
          </p:nvPr>
        </p:nvSpPr>
        <p:spPr>
          <a:xfrm>
            <a:off x="-812800" y="0"/>
            <a:ext cx="15232066" cy="10160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lide Number"/>
          <p:cNvSpPr txBox="1"/>
          <p:nvPr>
            <p:ph type="sldNum" sz="quarter" idx="2"/>
          </p:nvPr>
        </p:nvSpPr>
        <p:spPr>
          <a:xfrm>
            <a:off x="6288709" y="9251950"/>
            <a:ext cx="414682" cy="330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/>
          <p:nvPr>
            <p:ph type="sldNum" sz="quarter" idx="2"/>
          </p:nvPr>
        </p:nvSpPr>
        <p:spPr>
          <a:xfrm>
            <a:off x="40061" y="69292"/>
            <a:ext cx="414682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 &amp; サブタイトル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itle Text"/>
          <p:cNvSpPr txBox="1"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84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18" name="Body Level One…"/>
          <p:cNvSpPr txBox="1"/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spcBef>
                <a:spcPts val="0"/>
              </a:spcBef>
              <a:buSzTx/>
              <a:buNone/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  <a:lvl2pPr marL="0" indent="0" algn="ctr">
              <a:spcBef>
                <a:spcPts val="0"/>
              </a:spcBef>
              <a:buSzTx/>
              <a:buNone/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2pPr>
            <a:lvl3pPr marL="0" indent="0" algn="ctr">
              <a:spcBef>
                <a:spcPts val="0"/>
              </a:spcBef>
              <a:buSzTx/>
              <a:buNone/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3pPr>
            <a:lvl4pPr marL="0" indent="0" algn="ctr">
              <a:spcBef>
                <a:spcPts val="0"/>
              </a:spcBef>
              <a:buSzTx/>
              <a:buNone/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4pPr>
            <a:lvl5pPr marL="0" indent="0" algn="ctr">
              <a:spcBef>
                <a:spcPts val="0"/>
              </a:spcBef>
              <a:buSzTx/>
              <a:buNone/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9" name="Slide Number"/>
          <p:cNvSpPr txBox="1"/>
          <p:nvPr>
            <p:ph type="sldNum" sz="quarter" idx="2"/>
          </p:nvPr>
        </p:nvSpPr>
        <p:spPr>
          <a:xfrm>
            <a:off x="55921" y="66163"/>
            <a:ext cx="414682" cy="330201"/>
          </a:xfrm>
          <a:prstGeom prst="rect">
            <a:avLst/>
          </a:prstGeom>
        </p:spPr>
        <p:txBody>
          <a:bodyPr/>
          <a:lstStyle>
            <a:lvl1pPr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 &amp; 箇条書き コピー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itle Text"/>
          <p:cNvSpPr txBox="1"/>
          <p:nvPr>
            <p:ph type="title"/>
          </p:nvPr>
        </p:nvSpPr>
        <p:spPr>
          <a:xfrm>
            <a:off x="1270000" y="254000"/>
            <a:ext cx="10464800" cy="24384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84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27" name="Body Level One…"/>
          <p:cNvSpPr txBox="1"/>
          <p:nvPr>
            <p:ph type="body" idx="1"/>
          </p:nvPr>
        </p:nvSpPr>
        <p:spPr>
          <a:xfrm>
            <a:off x="1270000" y="2768600"/>
            <a:ext cx="10464800" cy="5715000"/>
          </a:xfrm>
          <a:prstGeom prst="rect">
            <a:avLst/>
          </a:prstGeom>
        </p:spPr>
        <p:txBody>
          <a:bodyPr>
            <a:noAutofit/>
          </a:bodyPr>
          <a:lstStyle>
            <a:lvl1pPr marL="8890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  <a:lvl2pPr marL="13335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2pPr>
            <a:lvl3pPr marL="17780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3pPr>
            <a:lvl4pPr marL="22225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4pPr>
            <a:lvl5pPr marL="26670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8" name="Slide Number"/>
          <p:cNvSpPr txBox="1"/>
          <p:nvPr>
            <p:ph type="sldNum" sz="quarter" idx="2"/>
          </p:nvPr>
        </p:nvSpPr>
        <p:spPr>
          <a:xfrm>
            <a:off x="40062" y="66163"/>
            <a:ext cx="414681" cy="330201"/>
          </a:xfrm>
          <a:prstGeom prst="rect">
            <a:avLst/>
          </a:prstGeom>
        </p:spPr>
        <p:txBody>
          <a:bodyPr/>
          <a:lstStyle>
            <a:lvl1pPr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（中央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Title Text"/>
          <p:cNvSpPr txBox="1"/>
          <p:nvPr>
            <p:ph type="title"/>
          </p:nvPr>
        </p:nvSpPr>
        <p:spPr>
          <a:xfrm>
            <a:off x="8929" y="-15479"/>
            <a:ext cx="12986942" cy="9784558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36" name="Slide Number"/>
          <p:cNvSpPr txBox="1"/>
          <p:nvPr>
            <p:ph type="sldNum" sz="quarter" idx="2"/>
          </p:nvPr>
        </p:nvSpPr>
        <p:spPr>
          <a:xfrm>
            <a:off x="8342" y="53432"/>
            <a:ext cx="414682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Default - タイトルとコンテンツ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Rectangle"/>
          <p:cNvSpPr/>
          <p:nvPr/>
        </p:nvSpPr>
        <p:spPr>
          <a:xfrm>
            <a:off x="0" y="0"/>
            <a:ext cx="13233400" cy="99314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363636"/>
              </a:gs>
            </a:gsLst>
            <a:lin ang="5400000"/>
          </a:gradFill>
          <a:ln w="12700">
            <a:miter lim="400000"/>
          </a:ln>
        </p:spPr>
        <p:txBody>
          <a:bodyPr lIns="38100" tIns="38100" rIns="38100" bIns="38100" anchor="ctr"/>
          <a:lstStyle/>
          <a:p>
            <a:pPr algn="l" defTabSz="1295400">
              <a:buClr>
                <a:srgbClr val="000000"/>
              </a:buClr>
              <a:defRPr sz="3400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grpSp>
        <p:nvGrpSpPr>
          <p:cNvPr id="186" name="Group"/>
          <p:cNvGrpSpPr/>
          <p:nvPr/>
        </p:nvGrpSpPr>
        <p:grpSpPr>
          <a:xfrm>
            <a:off x="11811000" y="9105900"/>
            <a:ext cx="889000" cy="368300"/>
            <a:chOff x="0" y="0"/>
            <a:chExt cx="889000" cy="368300"/>
          </a:xfrm>
        </p:grpSpPr>
        <p:sp>
          <p:nvSpPr>
            <p:cNvPr id="144" name="Rectangle"/>
            <p:cNvSpPr/>
            <p:nvPr/>
          </p:nvSpPr>
          <p:spPr>
            <a:xfrm>
              <a:off x="50800" y="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45" name="Rectangle"/>
            <p:cNvSpPr/>
            <p:nvPr/>
          </p:nvSpPr>
          <p:spPr>
            <a:xfrm>
              <a:off x="508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46" name="Rectangle"/>
            <p:cNvSpPr/>
            <p:nvPr/>
          </p:nvSpPr>
          <p:spPr>
            <a:xfrm>
              <a:off x="508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47" name="Rectangle"/>
            <p:cNvSpPr/>
            <p:nvPr/>
          </p:nvSpPr>
          <p:spPr>
            <a:xfrm>
              <a:off x="508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48" name="Rectangle"/>
            <p:cNvSpPr/>
            <p:nvPr/>
          </p:nvSpPr>
          <p:spPr>
            <a:xfrm>
              <a:off x="508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49" name="Rectangle"/>
            <p:cNvSpPr/>
            <p:nvPr/>
          </p:nvSpPr>
          <p:spPr>
            <a:xfrm>
              <a:off x="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0" name="Rectangle"/>
            <p:cNvSpPr/>
            <p:nvPr/>
          </p:nvSpPr>
          <p:spPr>
            <a:xfrm>
              <a:off x="50800" y="2667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1" name="Rectangle"/>
            <p:cNvSpPr/>
            <p:nvPr/>
          </p:nvSpPr>
          <p:spPr>
            <a:xfrm>
              <a:off x="1651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2" name="Rectangle"/>
            <p:cNvSpPr/>
            <p:nvPr/>
          </p:nvSpPr>
          <p:spPr>
            <a:xfrm>
              <a:off x="1651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3" name="Rectangle"/>
            <p:cNvSpPr/>
            <p:nvPr/>
          </p:nvSpPr>
          <p:spPr>
            <a:xfrm>
              <a:off x="1651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4" name="Rectangle"/>
            <p:cNvSpPr/>
            <p:nvPr/>
          </p:nvSpPr>
          <p:spPr>
            <a:xfrm>
              <a:off x="165100" y="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5" name="Rectangle"/>
            <p:cNvSpPr/>
            <p:nvPr/>
          </p:nvSpPr>
          <p:spPr>
            <a:xfrm>
              <a:off x="2667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6" name="Rectangle"/>
            <p:cNvSpPr/>
            <p:nvPr/>
          </p:nvSpPr>
          <p:spPr>
            <a:xfrm>
              <a:off x="2667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7" name="Rectangle"/>
            <p:cNvSpPr/>
            <p:nvPr/>
          </p:nvSpPr>
          <p:spPr>
            <a:xfrm>
              <a:off x="2667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8" name="Rectangle"/>
            <p:cNvSpPr/>
            <p:nvPr/>
          </p:nvSpPr>
          <p:spPr>
            <a:xfrm>
              <a:off x="3302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9" name="Rectangle"/>
            <p:cNvSpPr/>
            <p:nvPr/>
          </p:nvSpPr>
          <p:spPr>
            <a:xfrm>
              <a:off x="3810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0" name="Rectangle"/>
            <p:cNvSpPr/>
            <p:nvPr/>
          </p:nvSpPr>
          <p:spPr>
            <a:xfrm>
              <a:off x="381000" y="2667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1" name="Rectangle"/>
            <p:cNvSpPr/>
            <p:nvPr/>
          </p:nvSpPr>
          <p:spPr>
            <a:xfrm>
              <a:off x="3810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2" name="Rectangle"/>
            <p:cNvSpPr/>
            <p:nvPr/>
          </p:nvSpPr>
          <p:spPr>
            <a:xfrm>
              <a:off x="3302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3" name="Rectangle"/>
            <p:cNvSpPr/>
            <p:nvPr/>
          </p:nvSpPr>
          <p:spPr>
            <a:xfrm>
              <a:off x="2667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4" name="Rectangle"/>
            <p:cNvSpPr/>
            <p:nvPr/>
          </p:nvSpPr>
          <p:spPr>
            <a:xfrm>
              <a:off x="3810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5" name="Rectangle"/>
            <p:cNvSpPr/>
            <p:nvPr/>
          </p:nvSpPr>
          <p:spPr>
            <a:xfrm>
              <a:off x="3810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6" name="Rectangle"/>
            <p:cNvSpPr/>
            <p:nvPr/>
          </p:nvSpPr>
          <p:spPr>
            <a:xfrm>
              <a:off x="3302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7" name="Rectangle"/>
            <p:cNvSpPr/>
            <p:nvPr/>
          </p:nvSpPr>
          <p:spPr>
            <a:xfrm>
              <a:off x="4318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8" name="Rectangle"/>
            <p:cNvSpPr/>
            <p:nvPr/>
          </p:nvSpPr>
          <p:spPr>
            <a:xfrm>
              <a:off x="4953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9" name="Rectangle"/>
            <p:cNvSpPr/>
            <p:nvPr/>
          </p:nvSpPr>
          <p:spPr>
            <a:xfrm>
              <a:off x="5969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0" name="Rectangle"/>
            <p:cNvSpPr/>
            <p:nvPr/>
          </p:nvSpPr>
          <p:spPr>
            <a:xfrm>
              <a:off x="596900" y="2667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1" name="Rectangle"/>
            <p:cNvSpPr/>
            <p:nvPr/>
          </p:nvSpPr>
          <p:spPr>
            <a:xfrm>
              <a:off x="5969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2" name="Rectangle"/>
            <p:cNvSpPr/>
            <p:nvPr/>
          </p:nvSpPr>
          <p:spPr>
            <a:xfrm>
              <a:off x="5461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3" name="Rectangle"/>
            <p:cNvSpPr/>
            <p:nvPr/>
          </p:nvSpPr>
          <p:spPr>
            <a:xfrm>
              <a:off x="5969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4" name="Rectangle"/>
            <p:cNvSpPr/>
            <p:nvPr/>
          </p:nvSpPr>
          <p:spPr>
            <a:xfrm>
              <a:off x="5969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5" name="Rectangle"/>
            <p:cNvSpPr/>
            <p:nvPr/>
          </p:nvSpPr>
          <p:spPr>
            <a:xfrm>
              <a:off x="596900" y="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6" name="Rectangle"/>
            <p:cNvSpPr/>
            <p:nvPr/>
          </p:nvSpPr>
          <p:spPr>
            <a:xfrm>
              <a:off x="7112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7" name="Rectangle"/>
            <p:cNvSpPr/>
            <p:nvPr/>
          </p:nvSpPr>
          <p:spPr>
            <a:xfrm>
              <a:off x="7112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8" name="Rectangle"/>
            <p:cNvSpPr/>
            <p:nvPr/>
          </p:nvSpPr>
          <p:spPr>
            <a:xfrm>
              <a:off x="7112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9" name="Rectangle"/>
            <p:cNvSpPr/>
            <p:nvPr/>
          </p:nvSpPr>
          <p:spPr>
            <a:xfrm>
              <a:off x="711200" y="2667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80" name="Rectangle"/>
            <p:cNvSpPr/>
            <p:nvPr/>
          </p:nvSpPr>
          <p:spPr>
            <a:xfrm>
              <a:off x="7112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81" name="Rectangle"/>
            <p:cNvSpPr/>
            <p:nvPr/>
          </p:nvSpPr>
          <p:spPr>
            <a:xfrm>
              <a:off x="7620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82" name="Rectangle"/>
            <p:cNvSpPr/>
            <p:nvPr/>
          </p:nvSpPr>
          <p:spPr>
            <a:xfrm>
              <a:off x="8128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83" name="Rectangle"/>
            <p:cNvSpPr/>
            <p:nvPr/>
          </p:nvSpPr>
          <p:spPr>
            <a:xfrm>
              <a:off x="8128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84" name="Rectangle"/>
            <p:cNvSpPr/>
            <p:nvPr/>
          </p:nvSpPr>
          <p:spPr>
            <a:xfrm>
              <a:off x="8128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85" name="Rectangle"/>
            <p:cNvSpPr/>
            <p:nvPr/>
          </p:nvSpPr>
          <p:spPr>
            <a:xfrm>
              <a:off x="7620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</p:grpSp>
      <p:sp>
        <p:nvSpPr>
          <p:cNvPr id="187" name="Title Text"/>
          <p:cNvSpPr txBox="1"/>
          <p:nvPr>
            <p:ph type="title"/>
          </p:nvPr>
        </p:nvSpPr>
        <p:spPr>
          <a:xfrm>
            <a:off x="647700" y="647700"/>
            <a:ext cx="11709400" cy="2057400"/>
          </a:xfrm>
          <a:prstGeom prst="rect">
            <a:avLst/>
          </a:prstGeom>
        </p:spPr>
        <p:txBody>
          <a:bodyPr lIns="38100" tIns="38100" rIns="38100" bIns="38100">
            <a:noAutofit/>
          </a:bodyPr>
          <a:lstStyle>
            <a:lvl1pPr defTabSz="1295400">
              <a:defRPr sz="5000"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"/>
                <a:ea typeface="ヒラギノ角ゴ Std"/>
                <a:cs typeface="ヒラギノ角ゴ Std"/>
                <a:sym typeface="ヒラギノ角ゴ Std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88" name="Body Level One…"/>
          <p:cNvSpPr txBox="1"/>
          <p:nvPr>
            <p:ph type="body" idx="1"/>
          </p:nvPr>
        </p:nvSpPr>
        <p:spPr>
          <a:xfrm>
            <a:off x="647700" y="2705100"/>
            <a:ext cx="11709400" cy="7048500"/>
          </a:xfrm>
          <a:prstGeom prst="rect">
            <a:avLst/>
          </a:prstGeom>
        </p:spPr>
        <p:txBody>
          <a:bodyPr lIns="38100" tIns="38100" rIns="38100" bIns="38100" anchor="t">
            <a:noAutofit/>
          </a:bodyPr>
          <a:lstStyle>
            <a:lvl1pPr marL="482600" indent="-482600" defTabSz="1295400">
              <a:spcBef>
                <a:spcPts val="700"/>
              </a:spcBef>
              <a:buClr>
                <a:srgbClr val="EEEEEE"/>
              </a:buClr>
              <a:buSzTx/>
              <a:buFont typeface="ヒラギノ角ゴ Std"/>
              <a:buNone/>
              <a:defRPr sz="3000"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"/>
                <a:ea typeface="ヒラギノ角ゴ Std"/>
                <a:cs typeface="ヒラギノ角ゴ Std"/>
                <a:sym typeface="ヒラギノ角ゴ Std"/>
              </a:defRPr>
            </a:lvl1pPr>
            <a:lvl2pPr marL="1056639" indent="-408939" defTabSz="1295400">
              <a:spcBef>
                <a:spcPts val="700"/>
              </a:spcBef>
              <a:buClr>
                <a:srgbClr val="EEEEEE"/>
              </a:buClr>
              <a:buSzTx/>
              <a:buFont typeface="ヒラギノ角ゴ Std"/>
              <a:buNone/>
              <a:defRPr sz="3000"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"/>
                <a:ea typeface="ヒラギノ角ゴ Std"/>
                <a:cs typeface="ヒラギノ角ゴ Std"/>
                <a:sym typeface="ヒラギノ角ゴ Std"/>
              </a:defRPr>
            </a:lvl2pPr>
            <a:lvl3pPr marL="1625600" indent="-330200" defTabSz="1295400">
              <a:spcBef>
                <a:spcPts val="700"/>
              </a:spcBef>
              <a:buClr>
                <a:srgbClr val="EEEEEE"/>
              </a:buClr>
              <a:buSzTx/>
              <a:buFont typeface="ヒラギノ角ゴ Std"/>
              <a:buNone/>
              <a:defRPr sz="3000"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"/>
                <a:ea typeface="ヒラギノ角ゴ Std"/>
                <a:cs typeface="ヒラギノ角ゴ Std"/>
                <a:sym typeface="ヒラギノ角ゴ Std"/>
              </a:defRPr>
            </a:lvl3pPr>
            <a:lvl4pPr marL="2273300" indent="-317500" defTabSz="1295400">
              <a:spcBef>
                <a:spcPts val="700"/>
              </a:spcBef>
              <a:buClr>
                <a:srgbClr val="EEEEEE"/>
              </a:buClr>
              <a:buSzTx/>
              <a:buFont typeface="ヒラギノ角ゴ Std"/>
              <a:buNone/>
              <a:defRPr sz="3000"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"/>
                <a:ea typeface="ヒラギノ角ゴ Std"/>
                <a:cs typeface="ヒラギノ角ゴ Std"/>
                <a:sym typeface="ヒラギノ角ゴ Std"/>
              </a:defRPr>
            </a:lvl4pPr>
            <a:lvl5pPr marL="2921000" indent="-317500" defTabSz="1295400">
              <a:spcBef>
                <a:spcPts val="700"/>
              </a:spcBef>
              <a:buClr>
                <a:srgbClr val="EEEEEE"/>
              </a:buClr>
              <a:buSzTx/>
              <a:buFont typeface="ヒラギノ角ゴ Std"/>
              <a:buNone/>
              <a:defRPr sz="3000"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"/>
                <a:ea typeface="ヒラギノ角ゴ Std"/>
                <a:cs typeface="ヒラギノ角ゴ Std"/>
                <a:sym typeface="ヒラギノ角ゴ Std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9" name="Slide Number"/>
          <p:cNvSpPr txBox="1"/>
          <p:nvPr>
            <p:ph type="sldNum" sz="quarter" idx="2"/>
          </p:nvPr>
        </p:nvSpPr>
        <p:spPr>
          <a:xfrm>
            <a:off x="11587124" y="9220200"/>
            <a:ext cx="442316" cy="304800"/>
          </a:xfrm>
          <a:prstGeom prst="rect">
            <a:avLst/>
          </a:prstGeom>
          <a:ln w="9525">
            <a:round/>
          </a:ln>
        </p:spPr>
        <p:txBody>
          <a:bodyPr lIns="38100" tIns="38100" rIns="38100" bIns="38100"/>
          <a:lstStyle>
            <a:lvl1pPr algn="r" defTabSz="1295400">
              <a:defRPr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"/>
                <a:ea typeface="ヒラギノ角ゴ Std"/>
                <a:cs typeface="ヒラギノ角ゴ Std"/>
                <a:sym typeface="ヒラギノ角ゴ Std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 &amp; 箇条書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97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  <a:lvl2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2pPr>
            <a:lvl3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3pPr>
            <a:lvl4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4pPr>
            <a:lvl5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8" name="Slide Number"/>
          <p:cNvSpPr txBox="1"/>
          <p:nvPr>
            <p:ph type="sldNum" sz="quarter" idx="2"/>
          </p:nvPr>
        </p:nvSpPr>
        <p:spPr>
          <a:xfrm>
            <a:off x="55921" y="69292"/>
            <a:ext cx="414681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bg>
      <p:bgPr>
        <a:solidFill>
          <a:srgbClr val="032E0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lide Number"/>
          <p:cNvSpPr txBox="1"/>
          <p:nvPr>
            <p:ph type="sldNum" sz="quarter" idx="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bg>
      <p:bgPr>
        <a:solidFill>
          <a:srgbClr val="F5F8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Title Text"/>
          <p:cNvSpPr txBox="1"/>
          <p:nvPr>
            <p:ph type="title"/>
          </p:nvPr>
        </p:nvSpPr>
        <p:spPr>
          <a:xfrm>
            <a:off x="2339974" y="1552574"/>
            <a:ext cx="8324852" cy="1619251"/>
          </a:xfrm>
          <a:prstGeom prst="rect">
            <a:avLst/>
          </a:prstGeom>
        </p:spPr>
        <p:txBody>
          <a:bodyPr lIns="38100" tIns="38100" rIns="38100" bIns="38100"/>
          <a:lstStyle>
            <a:lvl1pPr>
              <a:defRPr sz="7800">
                <a:solidFill>
                  <a:srgbClr val="044C49"/>
                </a:solidFill>
                <a:latin typeface="GenEiGothicN-R"/>
                <a:ea typeface="GenEiGothicN-R"/>
                <a:cs typeface="GenEiGothicN-R"/>
                <a:sym typeface="GenEiGothicN-R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13" name="Body Level One…"/>
          <p:cNvSpPr txBox="1"/>
          <p:nvPr>
            <p:ph type="body" sz="half" idx="1"/>
          </p:nvPr>
        </p:nvSpPr>
        <p:spPr>
          <a:xfrm>
            <a:off x="2339974" y="3171825"/>
            <a:ext cx="8324852" cy="4714876"/>
          </a:xfrm>
          <a:prstGeom prst="rect">
            <a:avLst/>
          </a:prstGeom>
        </p:spPr>
        <p:txBody>
          <a:bodyPr lIns="38100" tIns="38100" rIns="38100" bIns="38100"/>
          <a:lstStyle>
            <a:lvl1pPr marL="419805" indent="-419805">
              <a:defRPr sz="3400">
                <a:solidFill>
                  <a:srgbClr val="044C49"/>
                </a:solidFill>
                <a:latin typeface="GenEiGothicN-R"/>
                <a:ea typeface="GenEiGothicN-R"/>
                <a:cs typeface="GenEiGothicN-R"/>
                <a:sym typeface="GenEiGothicN-R"/>
              </a:defRPr>
            </a:lvl1pPr>
            <a:lvl2pPr marL="864305" indent="-419805">
              <a:defRPr sz="3400">
                <a:solidFill>
                  <a:srgbClr val="044C49"/>
                </a:solidFill>
                <a:latin typeface="GenEiGothicN-R"/>
                <a:ea typeface="GenEiGothicN-R"/>
                <a:cs typeface="GenEiGothicN-R"/>
                <a:sym typeface="GenEiGothicN-R"/>
              </a:defRPr>
            </a:lvl2pPr>
            <a:lvl3pPr marL="1308805" indent="-419805">
              <a:defRPr sz="3400">
                <a:solidFill>
                  <a:srgbClr val="044C49"/>
                </a:solidFill>
                <a:latin typeface="GenEiGothicN-R"/>
                <a:ea typeface="GenEiGothicN-R"/>
                <a:cs typeface="GenEiGothicN-R"/>
                <a:sym typeface="GenEiGothicN-R"/>
              </a:defRPr>
            </a:lvl3pPr>
            <a:lvl4pPr marL="1753305" indent="-419805">
              <a:defRPr sz="3400">
                <a:solidFill>
                  <a:srgbClr val="044C49"/>
                </a:solidFill>
                <a:latin typeface="GenEiGothicN-R"/>
                <a:ea typeface="GenEiGothicN-R"/>
                <a:cs typeface="GenEiGothicN-R"/>
                <a:sym typeface="GenEiGothicN-R"/>
              </a:defRPr>
            </a:lvl4pPr>
            <a:lvl5pPr marL="2197805" indent="-419805">
              <a:defRPr sz="3400">
                <a:solidFill>
                  <a:srgbClr val="044C49"/>
                </a:solidFill>
                <a:latin typeface="GenEiGothicN-R"/>
                <a:ea typeface="GenEiGothicN-R"/>
                <a:cs typeface="GenEiGothicN-R"/>
                <a:sym typeface="GenEiGothicN-R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14" name="Rectangle"/>
          <p:cNvSpPr/>
          <p:nvPr/>
        </p:nvSpPr>
        <p:spPr>
          <a:xfrm>
            <a:off x="-5030" y="9572772"/>
            <a:ext cx="13014860" cy="187807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2200">
                <a:solidFill>
                  <a:srgbClr val="FFFFFF"/>
                </a:solidFill>
                <a:latin typeface="GenEiGothicN-R"/>
                <a:ea typeface="GenEiGothicN-R"/>
                <a:cs typeface="GenEiGothicN-R"/>
                <a:sym typeface="GenEiGothicN-R"/>
              </a:defRPr>
            </a:pPr>
          </a:p>
        </p:txBody>
      </p:sp>
      <p:sp>
        <p:nvSpPr>
          <p:cNvPr id="215" name="Rectangle"/>
          <p:cNvSpPr/>
          <p:nvPr/>
        </p:nvSpPr>
        <p:spPr>
          <a:xfrm>
            <a:off x="-5030" y="-18063"/>
            <a:ext cx="13014860" cy="187807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2200">
                <a:solidFill>
                  <a:srgbClr val="FFFFFF"/>
                </a:solidFill>
                <a:latin typeface="GenEiGothicN-R"/>
                <a:ea typeface="GenEiGothicN-R"/>
                <a:cs typeface="GenEiGothicN-R"/>
                <a:sym typeface="GenEiGothicN-R"/>
              </a:defRPr>
            </a:pPr>
          </a:p>
        </p:txBody>
      </p:sp>
      <p:sp>
        <p:nvSpPr>
          <p:cNvPr id="216" name="Slide Number"/>
          <p:cNvSpPr txBox="1"/>
          <p:nvPr>
            <p:ph type="sldNum" sz="quarter" idx="2"/>
          </p:nvPr>
        </p:nvSpPr>
        <p:spPr>
          <a:xfrm>
            <a:off x="-123" y="212546"/>
            <a:ext cx="371349" cy="381001"/>
          </a:xfrm>
          <a:prstGeom prst="rect">
            <a:avLst/>
          </a:prstGeom>
        </p:spPr>
        <p:txBody>
          <a:bodyPr lIns="38100" tIns="38100" rIns="38100" bIns="38100"/>
          <a:lstStyle>
            <a:lvl1pPr>
              <a:defRPr sz="20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画像（横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/>
          <p:nvPr>
            <p:ph type="pic" idx="13"/>
          </p:nvPr>
        </p:nvSpPr>
        <p:spPr>
          <a:xfrm>
            <a:off x="1606550" y="635000"/>
            <a:ext cx="9779000" cy="652272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itle Text"/>
          <p:cNvSpPr txBox="1"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sz="quarter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xfrm>
            <a:off x="8342" y="31223"/>
            <a:ext cx="414682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 &amp; 箇条書き コピー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Title Text"/>
          <p:cNvSpPr txBox="1"/>
          <p:nvPr>
            <p:ph type="title"/>
          </p:nvPr>
        </p:nvSpPr>
        <p:spPr>
          <a:xfrm>
            <a:off x="1270000" y="254000"/>
            <a:ext cx="10464800" cy="24384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84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24" name="Body Level One…"/>
          <p:cNvSpPr txBox="1"/>
          <p:nvPr>
            <p:ph type="body" idx="1"/>
          </p:nvPr>
        </p:nvSpPr>
        <p:spPr>
          <a:xfrm>
            <a:off x="1270000" y="2768600"/>
            <a:ext cx="10464800" cy="5715000"/>
          </a:xfrm>
          <a:prstGeom prst="rect">
            <a:avLst/>
          </a:prstGeom>
        </p:spPr>
        <p:txBody>
          <a:bodyPr>
            <a:noAutofit/>
          </a:bodyPr>
          <a:lstStyle>
            <a:lvl1pPr marL="8890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  <a:lvl2pPr marL="13335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2pPr>
            <a:lvl3pPr marL="17780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3pPr>
            <a:lvl4pPr marL="22225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4pPr>
            <a:lvl5pPr marL="26670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5" name="Slide Number"/>
          <p:cNvSpPr txBox="1"/>
          <p:nvPr>
            <p:ph type="sldNum" sz="quarter" idx="2"/>
          </p:nvPr>
        </p:nvSpPr>
        <p:spPr>
          <a:xfrm>
            <a:off x="6288709" y="9296400"/>
            <a:ext cx="414682" cy="330200"/>
          </a:xfrm>
          <a:prstGeom prst="rect">
            <a:avLst/>
          </a:prstGeom>
        </p:spPr>
        <p:txBody>
          <a:bodyPr/>
          <a:lstStyle>
            <a:lvl1pPr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Title Text"/>
          <p:cNvSpPr txBox="1"/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33" name="Body Level One…"/>
          <p:cNvSpPr txBox="1"/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</p:spPr>
        <p:txBody>
          <a:bodyPr/>
          <a:lstStyle>
            <a:lvl1pPr>
              <a:buSzPct val="145000"/>
              <a:defRPr sz="32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>
              <a:buSzPct val="145000"/>
              <a:defRPr sz="32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>
              <a:buSzPct val="145000"/>
              <a:defRPr sz="32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>
              <a:buSzPct val="145000"/>
              <a:defRPr sz="32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>
              <a:buSzPct val="145000"/>
              <a:defRPr sz="3200"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4" name="Slide Number"/>
          <p:cNvSpPr txBox="1"/>
          <p:nvPr>
            <p:ph type="sldNum" sz="quarter" idx="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</p:spPr>
        <p:txBody>
          <a:bodyPr/>
          <a:lstStyle>
            <a:lvl1pPr>
              <a:defRPr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（中央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xfrm>
            <a:off x="-7517" y="69292"/>
            <a:ext cx="414681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画像（縦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/>
          <p:nvPr>
            <p:ph type="pic" idx="13"/>
          </p:nvPr>
        </p:nvSpPr>
        <p:spPr>
          <a:xfrm>
            <a:off x="2717800" y="635000"/>
            <a:ext cx="12357100" cy="823806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Title Text"/>
          <p:cNvSpPr txBox="1"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40" name="Body Level One…"/>
          <p:cNvSpPr txBox="1"/>
          <p:nvPr>
            <p:ph type="body" sz="quarter" idx="1"/>
          </p:nvPr>
        </p:nvSpPr>
        <p:spPr>
          <a:xfrm>
            <a:off x="952500" y="4762500"/>
            <a:ext cx="5334000" cy="4102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xfrm>
            <a:off x="40061" y="101011"/>
            <a:ext cx="414682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（上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 &amp; 箇条書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、箇条書き、画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/>
          <p:nvPr>
            <p:ph type="pic" idx="13"/>
          </p:nvPr>
        </p:nvSpPr>
        <p:spPr>
          <a:xfrm>
            <a:off x="4533900" y="2603500"/>
            <a:ext cx="942975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Body Level One…"/>
          <p:cNvSpPr txBox="1"/>
          <p:nvPr>
            <p:ph type="body" sz="half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/>
          <p:nvPr>
            <p:ph type="sldNum" sz="quarter" idx="2"/>
          </p:nvPr>
        </p:nvSpPr>
        <p:spPr>
          <a:xfrm>
            <a:off x="-39236" y="21713"/>
            <a:ext cx="414681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箇条書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/>
          <p:nvPr>
            <p:ph type="sldNum" sz="quarter" idx="2"/>
          </p:nvPr>
        </p:nvSpPr>
        <p:spPr>
          <a:xfrm>
            <a:off x="8342" y="69292"/>
            <a:ext cx="414682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画像（3 点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/>
          <p:nvPr>
            <p:ph type="pic" sz="quarter" idx="13"/>
          </p:nvPr>
        </p:nvSpPr>
        <p:spPr>
          <a:xfrm>
            <a:off x="6680200" y="5026947"/>
            <a:ext cx="6057901" cy="404070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Image"/>
          <p:cNvSpPr/>
          <p:nvPr>
            <p:ph type="pic" sz="quarter" idx="14"/>
          </p:nvPr>
        </p:nvSpPr>
        <p:spPr>
          <a:xfrm>
            <a:off x="6502400" y="886747"/>
            <a:ext cx="5867400" cy="39116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Image"/>
          <p:cNvSpPr/>
          <p:nvPr>
            <p:ph type="pic" idx="15"/>
          </p:nvPr>
        </p:nvSpPr>
        <p:spPr>
          <a:xfrm>
            <a:off x="-2374900" y="889000"/>
            <a:ext cx="11976100" cy="798406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lide Number"/>
          <p:cNvSpPr txBox="1"/>
          <p:nvPr>
            <p:ph type="sldNum" sz="quarter" idx="2"/>
          </p:nvPr>
        </p:nvSpPr>
        <p:spPr>
          <a:xfrm>
            <a:off x="-7517" y="37573"/>
            <a:ext cx="414681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Relationship Id="rId19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19.xml"/><Relationship Id="rId21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Slide Number"/>
          <p:cNvSpPr txBox="1"/>
          <p:nvPr>
            <p:ph type="sldNum" sz="quarter" idx="2"/>
          </p:nvPr>
        </p:nvSpPr>
        <p:spPr>
          <a:xfrm>
            <a:off x="24202" y="53432"/>
            <a:ext cx="414681" cy="3302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/>
            </a:lvl1pPr>
          </a:lstStyle>
          <a:p>
            <a:pPr/>
            <a:fld id="{86CB4B4D-7CA3-9044-876B-883B54F8677D}" type="slidenum"/>
          </a:p>
        </p:txBody>
      </p:sp>
      <p:sp>
        <p:nvSpPr>
          <p:cNvPr id="4" name="Body Level One…"/>
          <p:cNvSpPr txBox="1"/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.tif"/><Relationship Id="rId3" Type="http://schemas.openxmlformats.org/officeDocument/2006/relationships/image" Target="../media/image2.tif"/><Relationship Id="rId4" Type="http://schemas.openxmlformats.org/officeDocument/2006/relationships/image" Target="../media/image5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/Relationships>

</file>

<file path=ppt/slides/_rels/slide10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9.png"/></Relationships>

</file>

<file path=ppt/slides/_rels/slide10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9.png"/></Relationships>

</file>

<file path=ppt/slides/_rels/slide10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54.png"/><Relationship Id="rId3" Type="http://schemas.openxmlformats.org/officeDocument/2006/relationships/hyperlink" Target="http://ichigojam.net/IchigoJam.html" TargetMode="External"/></Relationships>

</file>

<file path=ppt/slides/_rels/slide10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9.png"/></Relationships>

</file>

<file path=ppt/slides/_rels/slide10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7.tif"/></Relationships>

</file>

<file path=ppt/slides/_rels/slide10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55.png"/></Relationships>

</file>

<file path=ppt/slides/_rels/slide10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56.png"/><Relationship Id="rId3" Type="http://schemas.openxmlformats.org/officeDocument/2006/relationships/image" Target="../media/image57.png"/></Relationships>

</file>

<file path=ppt/slides/_rels/slide10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18.tif"/></Relationships>

</file>

<file path=ppt/slides/_rels/slide10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8.png"/><Relationship Id="rId3" Type="http://schemas.openxmlformats.org/officeDocument/2006/relationships/image" Target="../media/image59.png"/></Relationships>

</file>

<file path=ppt/slides/_rels/slide10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9.tif"/><Relationship Id="rId3" Type="http://schemas.openxmlformats.org/officeDocument/2006/relationships/image" Target="../media/image20.tif"/><Relationship Id="rId4" Type="http://schemas.openxmlformats.org/officeDocument/2006/relationships/image" Target="../media/image60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/Relationships>

</file>

<file path=ppt/slides/_rels/slide1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9.png"/></Relationships>

</file>

<file path=ppt/slides/_rels/slide1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Relationship Id="rId3" Type="http://schemas.openxmlformats.org/officeDocument/2006/relationships/image" Target="../media/image21.tif"/></Relationships>

</file>

<file path=ppt/slides/_rels/slide1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61.png"/><Relationship Id="rId3" Type="http://schemas.openxmlformats.org/officeDocument/2006/relationships/image" Target="../media/image62.png"/></Relationships>

</file>

<file path=ppt/slides/_rels/slide1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.tif"/></Relationships>

</file>

<file path=ppt/slides/_rels/slide1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tif"/></Relationships>

</file>

<file path=ppt/slides/_rels/slide1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63.png"/><Relationship Id="rId3" Type="http://schemas.openxmlformats.org/officeDocument/2006/relationships/image" Target="../media/image64.png"/></Relationships>

</file>

<file path=ppt/slides/_rels/slide1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24.tif"/><Relationship Id="rId3" Type="http://schemas.openxmlformats.org/officeDocument/2006/relationships/hyperlink" Target="https://yrm006.wordpress.com/" TargetMode="External"/></Relationships>

</file>

<file path=ppt/slides/_rels/slide1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65.png"/><Relationship Id="rId3" Type="http://schemas.openxmlformats.org/officeDocument/2006/relationships/image" Target="../media/image66.png"/><Relationship Id="rId4" Type="http://schemas.openxmlformats.org/officeDocument/2006/relationships/image" Target="../media/image67.png"/><Relationship Id="rId5" Type="http://schemas.openxmlformats.org/officeDocument/2006/relationships/image" Target="../media/image68.png"/></Relationships>

</file>

<file path=ppt/slides/_rels/slide1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69.png"/><Relationship Id="rId3" Type="http://schemas.openxmlformats.org/officeDocument/2006/relationships/image" Target="../media/image70.png"/><Relationship Id="rId4" Type="http://schemas.openxmlformats.org/officeDocument/2006/relationships/image" Target="../media/image25.tif"/><Relationship Id="rId5" Type="http://schemas.openxmlformats.org/officeDocument/2006/relationships/image" Target="../media/image71.png"/><Relationship Id="rId6" Type="http://schemas.openxmlformats.org/officeDocument/2006/relationships/image" Target="../media/image26.tif"/><Relationship Id="rId7" Type="http://schemas.openxmlformats.org/officeDocument/2006/relationships/image" Target="../media/image27.tif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1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1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9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tif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1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9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1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9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3.tif"/><Relationship Id="rId3" Type="http://schemas.openxmlformats.org/officeDocument/2006/relationships/image" Target="../media/image4.tif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5.tif"/><Relationship Id="rId8" Type="http://schemas.openxmlformats.org/officeDocument/2006/relationships/image" Target="../media/image6.tif"/><Relationship Id="rId9" Type="http://schemas.openxmlformats.org/officeDocument/2006/relationships/image" Target="../media/image7.tif"/><Relationship Id="rId10" Type="http://schemas.openxmlformats.org/officeDocument/2006/relationships/image" Target="../media/image8.tif"/><Relationship Id="rId11" Type="http://schemas.openxmlformats.org/officeDocument/2006/relationships/image" Target="../media/image9.tif"/><Relationship Id="rId12" Type="http://schemas.openxmlformats.org/officeDocument/2006/relationships/image" Target="../media/image10.tif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1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1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1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1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1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1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2.png"/><Relationship Id="rId3" Type="http://schemas.openxmlformats.org/officeDocument/2006/relationships/image" Target="../media/image11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9.pn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3.png"/><Relationship Id="rId3" Type="http://schemas.openxmlformats.org/officeDocument/2006/relationships/image" Target="../media/image11.pn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1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9.png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9.png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2.tif"/><Relationship Id="rId3" Type="http://schemas.openxmlformats.org/officeDocument/2006/relationships/image" Target="../media/image10.tif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2.tif"/><Relationship Id="rId3" Type="http://schemas.openxmlformats.org/officeDocument/2006/relationships/image" Target="../media/image10.tif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3.tif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9.png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11.png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9.png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tif"/><Relationship Id="rId3" Type="http://schemas.openxmlformats.org/officeDocument/2006/relationships/image" Target="../media/image11.tif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9.png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1.png"/><Relationship Id="rId3" Type="http://schemas.openxmlformats.org/officeDocument/2006/relationships/image" Target="../media/image19.png"/><Relationship Id="rId4" Type="http://schemas.openxmlformats.org/officeDocument/2006/relationships/image" Target="../media/image20.png"/></Relationships>
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9.png"/><Relationship Id="rId3" Type="http://schemas.openxmlformats.org/officeDocument/2006/relationships/image" Target="../media/image11.png"/></Relationships>
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9.png"/><Relationship Id="rId3" Type="http://schemas.openxmlformats.org/officeDocument/2006/relationships/image" Target="../media/image11.png"/></Relationships>
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9.png"/><Relationship Id="rId3" Type="http://schemas.openxmlformats.org/officeDocument/2006/relationships/image" Target="../media/image11.png"/></Relationships>
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9.png"/></Relationships>
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1.png"/></Relationships>
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9.png"/></Relationships>
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9.png"/><Relationship Id="rId3" Type="http://schemas.openxmlformats.org/officeDocument/2006/relationships/image" Target="../media/image11.png"/></Relationships>
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9.png"/><Relationship Id="rId3" Type="http://schemas.openxmlformats.org/officeDocument/2006/relationships/image" Target="../media/image11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tif"/></Relationships>
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1.png"/></Relationships>
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9.png"/><Relationship Id="rId3" Type="http://schemas.openxmlformats.org/officeDocument/2006/relationships/image" Target="../media/image11.png"/></Relationships>
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9.png"/><Relationship Id="rId3" Type="http://schemas.openxmlformats.org/officeDocument/2006/relationships/image" Target="../media/image11.png"/></Relationships>
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1.tif"/><Relationship Id="rId3" Type="http://schemas.openxmlformats.org/officeDocument/2006/relationships/image" Target="../media/image10.png"/></Relationships>
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1.tif"/><Relationship Id="rId3" Type="http://schemas.openxmlformats.org/officeDocument/2006/relationships/image" Target="../media/image10.png"/></Relationships>
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1.tif"/></Relationships>
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9.png"/></Relationships>

</file>

<file path=ppt/slides/_rels/slide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tif"/></Relationships>

</file>

<file path=ppt/slides/_rels/slide5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2.tif"/></Relationships>

</file>

<file path=ppt/slides/_rels/slide5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9.png"/></Relationships>
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9.png"/></Relationships>

</file>

<file path=ppt/slides/_rels/slide6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6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1.tif"/></Relationships>

</file>

<file path=ppt/slides/_rels/slide6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0.png"/><Relationship Id="rId3" Type="http://schemas.openxmlformats.org/officeDocument/2006/relationships/image" Target="../media/image11.tif"/></Relationships>

</file>

<file path=ppt/slides/_rels/slide6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1.tif"/><Relationship Id="rId3" Type="http://schemas.openxmlformats.org/officeDocument/2006/relationships/image" Target="../media/image10.png"/></Relationships>

</file>

<file path=ppt/slides/_rels/slide6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9.png"/><Relationship Id="rId3" Type="http://schemas.openxmlformats.org/officeDocument/2006/relationships/image" Target="../media/image11.png"/></Relationships>

</file>

<file path=ppt/slides/_rels/slide6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9.png"/><Relationship Id="rId3" Type="http://schemas.openxmlformats.org/officeDocument/2006/relationships/image" Target="../media/image11.png"/></Relationships>

</file>

<file path=ppt/slides/_rels/slide6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.tif"/><Relationship Id="rId3" Type="http://schemas.openxmlformats.org/officeDocument/2006/relationships/image" Target="../media/image23.png"/><Relationship Id="rId4" Type="http://schemas.openxmlformats.org/officeDocument/2006/relationships/image" Target="../media/image5.png"/></Relationships>

</file>

<file path=ppt/slides/_rels/slide6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9.png"/><Relationship Id="rId3" Type="http://schemas.openxmlformats.org/officeDocument/2006/relationships/image" Target="../media/image11.png"/></Relationships>

</file>

<file path=ppt/slides/_rels/slide6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9.png"/><Relationship Id="rId3" Type="http://schemas.openxmlformats.org/officeDocument/2006/relationships/image" Target="../media/image11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9.png"/></Relationships>

</file>

<file path=ppt/slides/_rels/slide7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4.png"/><Relationship Id="rId3" Type="http://schemas.openxmlformats.org/officeDocument/2006/relationships/image" Target="../media/image11.png"/><Relationship Id="rId4" Type="http://schemas.openxmlformats.org/officeDocument/2006/relationships/image" Target="../media/image25.png"/></Relationships>

</file>

<file path=ppt/slides/_rels/slide7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9.png"/><Relationship Id="rId3" Type="http://schemas.openxmlformats.org/officeDocument/2006/relationships/image" Target="../media/image11.png"/></Relationships>

</file>

<file path=ppt/slides/_rels/slide7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6.png"/><Relationship Id="rId3" Type="http://schemas.openxmlformats.org/officeDocument/2006/relationships/image" Target="../media/image11.png"/></Relationships>

</file>

<file path=ppt/slides/_rels/slide7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9.png"/><Relationship Id="rId3" Type="http://schemas.openxmlformats.org/officeDocument/2006/relationships/image" Target="../media/image27.png"/></Relationships>

</file>

<file path=ppt/slides/_rels/slide7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9.png"/><Relationship Id="rId3" Type="http://schemas.openxmlformats.org/officeDocument/2006/relationships/image" Target="../media/image11.png"/></Relationships>

</file>

<file path=ppt/slides/_rels/slide7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image" Target="../media/image32.png"/><Relationship Id="rId7" Type="http://schemas.openxmlformats.org/officeDocument/2006/relationships/image" Target="../media/image11.png"/><Relationship Id="rId8" Type="http://schemas.openxmlformats.org/officeDocument/2006/relationships/image" Target="../media/image33.png"/></Relationships>

</file>

<file path=ppt/slides/_rels/slide7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6" Type="http://schemas.openxmlformats.org/officeDocument/2006/relationships/image" Target="../media/image38.png"/><Relationship Id="rId7" Type="http://schemas.openxmlformats.org/officeDocument/2006/relationships/image" Target="../media/image39.png"/><Relationship Id="rId8" Type="http://schemas.openxmlformats.org/officeDocument/2006/relationships/image" Target="../media/image11.png"/></Relationships>

</file>

<file path=ppt/slides/_rels/slide7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1.png"/></Relationships>

</file>

<file path=ppt/slides/_rels/slide7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9.png"/><Relationship Id="rId3" Type="http://schemas.openxmlformats.org/officeDocument/2006/relationships/image" Target="../media/image11.png"/></Relationships>

</file>

<file path=ppt/slides/_rels/slide7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9.png"/><Relationship Id="rId3" Type="http://schemas.openxmlformats.org/officeDocument/2006/relationships/image" Target="../media/image11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0.png"/><Relationship Id="rId3" Type="http://schemas.openxmlformats.org/officeDocument/2006/relationships/image" Target="../media/image11.tif"/></Relationships>

</file>

<file path=ppt/slides/_rels/slide8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1.png"/></Relationships>

</file>

<file path=ppt/slides/_rels/slide8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40.png"/><Relationship Id="rId3" Type="http://schemas.openxmlformats.org/officeDocument/2006/relationships/image" Target="../media/image41.png"/><Relationship Id="rId4" Type="http://schemas.openxmlformats.org/officeDocument/2006/relationships/image" Target="../media/image42.png"/></Relationships>

</file>

<file path=ppt/slides/_rels/slide8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43.png"/><Relationship Id="rId3" Type="http://schemas.openxmlformats.org/officeDocument/2006/relationships/image" Target="../media/image44.png"/></Relationships>

</file>

<file path=ppt/slides/_rels/slide8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9.png"/></Relationships>

</file>

<file path=ppt/slides/_rels/slide8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9.png"/></Relationships>

</file>

<file path=ppt/slides/_rels/slide8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45.png"/><Relationship Id="rId3" Type="http://schemas.openxmlformats.org/officeDocument/2006/relationships/image" Target="../media/image46.png"/></Relationships>

</file>

<file path=ppt/slides/_rels/slide8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9.png"/></Relationships>

</file>

<file path=ppt/slides/_rels/slide8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9.png"/></Relationships>

</file>

<file path=ppt/slides/_rels/slide8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8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47.png"/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5" Type="http://schemas.openxmlformats.org/officeDocument/2006/relationships/image" Target="../media/image50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1.tif"/><Relationship Id="rId3" Type="http://schemas.openxmlformats.org/officeDocument/2006/relationships/image" Target="../media/image10.png"/></Relationships>

</file>

<file path=ppt/slides/_rels/slide9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9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9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9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9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9.png"/><Relationship Id="rId3" Type="http://schemas.openxmlformats.org/officeDocument/2006/relationships/image" Target="../media/image11.png"/></Relationships>

</file>

<file path=ppt/slides/_rels/slide9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9.png"/></Relationships>

</file>

<file path=ppt/slides/_rels/slide9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1.png"/></Relationships>

</file>

<file path=ppt/slides/_rels/slide9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8.png"/></Relationships>

</file>

<file path=ppt/slides/_rels/slide9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5.tif"/><Relationship Id="rId3" Type="http://schemas.openxmlformats.org/officeDocument/2006/relationships/image" Target="../media/image16.tif"/></Relationships>

</file>

<file path=ppt/slides/_rels/slide9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2.png"/><Relationship Id="rId3" Type="http://schemas.openxmlformats.org/officeDocument/2006/relationships/image" Target="../media/image53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8409" b="10363"/>
          <a:stretch>
            <a:fillRect/>
          </a:stretch>
        </p:blipFill>
        <p:spPr>
          <a:xfrm>
            <a:off x="-80752" y="4828456"/>
            <a:ext cx="6577163" cy="3867386"/>
          </a:xfrm>
          <a:prstGeom prst="rect">
            <a:avLst/>
          </a:prstGeom>
          <a:ln w="12700">
            <a:miter lim="400000"/>
          </a:ln>
        </p:spPr>
      </p:pic>
      <p:pic>
        <p:nvPicPr>
          <p:cNvPr id="244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12195" r="0" b="12195"/>
          <a:stretch>
            <a:fillRect/>
          </a:stretch>
        </p:blipFill>
        <p:spPr>
          <a:xfrm>
            <a:off x="6494671" y="4758001"/>
            <a:ext cx="6839591" cy="3954532"/>
          </a:xfrm>
          <a:prstGeom prst="rect">
            <a:avLst/>
          </a:prstGeom>
          <a:ln w="12700">
            <a:miter lim="400000"/>
          </a:ln>
        </p:spPr>
      </p:pic>
      <p:sp>
        <p:nvSpPr>
          <p:cNvPr id="245" name="Rectangle"/>
          <p:cNvSpPr/>
          <p:nvPr/>
        </p:nvSpPr>
        <p:spPr>
          <a:xfrm>
            <a:off x="-8467" y="-553707"/>
            <a:ext cx="13021735" cy="5386653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246" name="Rectangle"/>
          <p:cNvSpPr/>
          <p:nvPr/>
        </p:nvSpPr>
        <p:spPr>
          <a:xfrm>
            <a:off x="-8467" y="8693179"/>
            <a:ext cx="13021734" cy="160923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247" name="はじめてのプログラミング…"/>
          <p:cNvSpPr txBox="1"/>
          <p:nvPr>
            <p:ph type="title"/>
          </p:nvPr>
        </p:nvSpPr>
        <p:spPr>
          <a:xfrm>
            <a:off x="-66079" y="105469"/>
            <a:ext cx="13136958" cy="4344128"/>
          </a:xfrm>
          <a:prstGeom prst="rect">
            <a:avLst/>
          </a:prstGeom>
        </p:spPr>
        <p:txBody>
          <a:bodyPr/>
          <a:lstStyle/>
          <a:p>
            <a:pPr>
              <a:defRPr sz="7000">
                <a:solidFill>
                  <a:srgbClr val="FFFFFF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はじめてのプログラミング</a:t>
            </a:r>
          </a:p>
          <a:p>
            <a:pPr>
              <a:defRPr sz="7000">
                <a:solidFill>
                  <a:srgbClr val="FFFFFF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with IchigoJam</a:t>
            </a:r>
          </a:p>
          <a:p>
            <a:pPr>
              <a:defRPr sz="3500">
                <a:solidFill>
                  <a:srgbClr val="FFFFFF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（for USキーボード）</a:t>
            </a:r>
          </a:p>
        </p:txBody>
      </p:sp>
      <p:pic>
        <p:nvPicPr>
          <p:cNvPr id="248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293985" y="9016746"/>
            <a:ext cx="1571060" cy="523688"/>
          </a:xfrm>
          <a:prstGeom prst="rect">
            <a:avLst/>
          </a:prstGeom>
          <a:ln w="12700">
            <a:miter lim="400000"/>
          </a:ln>
        </p:spPr>
      </p:pic>
      <p:sp>
        <p:nvSpPr>
          <p:cNvPr id="249" name="http://ichigojam.net/"/>
          <p:cNvSpPr txBox="1"/>
          <p:nvPr/>
        </p:nvSpPr>
        <p:spPr>
          <a:xfrm>
            <a:off x="7044181" y="9062690"/>
            <a:ext cx="4021837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pPr/>
            <a:r>
              <a:t>http://ichigojam.net/</a:t>
            </a:r>
          </a:p>
        </p:txBody>
      </p:sp>
      <p:sp>
        <p:nvSpPr>
          <p:cNvPr id="250" name="このプレゼンテーションは CC BY のオープンデータです…"/>
          <p:cNvSpPr txBox="1"/>
          <p:nvPr/>
        </p:nvSpPr>
        <p:spPr>
          <a:xfrm>
            <a:off x="82888" y="8901823"/>
            <a:ext cx="6734557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000"/>
            </a:pPr>
            <a:r>
              <a:t>このプレゼンテーションは CC BY のオープンデータです</a:t>
            </a:r>
          </a:p>
          <a:p>
            <a:pPr>
              <a:defRPr sz="2000"/>
            </a:pPr>
            <a:r>
              <a:t>出典記載のみで、編集・改変して自由に活用いただけます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IchigoJam BASIC…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IchigoJam BASIC</a:t>
            </a: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OK</a:t>
            </a: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</p:txBody>
      </p:sp>
      <p:sp>
        <p:nvSpPr>
          <p:cNvPr id="391" name="てんめつしているのは、カーソル"/>
          <p:cNvSpPr txBox="1"/>
          <p:nvPr/>
        </p:nvSpPr>
        <p:spPr>
          <a:xfrm>
            <a:off x="772159" y="8229600"/>
            <a:ext cx="11544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てんめつしているのは、カーソル</a:t>
            </a:r>
          </a:p>
        </p:txBody>
      </p:sp>
      <p:sp>
        <p:nvSpPr>
          <p:cNvPr id="392" name="Rectangle"/>
          <p:cNvSpPr/>
          <p:nvPr/>
        </p:nvSpPr>
        <p:spPr>
          <a:xfrm>
            <a:off x="711200" y="2197100"/>
            <a:ext cx="194271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" name="まとめ"/>
          <p:cNvSpPr txBox="1"/>
          <p:nvPr>
            <p:ph type="title"/>
          </p:nvPr>
        </p:nvSpPr>
        <p:spPr>
          <a:xfrm>
            <a:off x="132159" y="3111500"/>
            <a:ext cx="12740481" cy="2159000"/>
          </a:xfrm>
          <a:prstGeom prst="rect">
            <a:avLst/>
          </a:prstGeom>
        </p:spPr>
        <p:txBody>
          <a:bodyPr/>
          <a:lstStyle/>
          <a:p>
            <a:pPr/>
            <a:r>
              <a:t>まとめ</a:t>
            </a:r>
          </a:p>
        </p:txBody>
      </p:sp>
      <p:pic>
        <p:nvPicPr>
          <p:cNvPr id="138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5" name="ゲームもロボットも…"/>
          <p:cNvSpPr txBox="1"/>
          <p:nvPr>
            <p:ph type="title"/>
          </p:nvPr>
        </p:nvSpPr>
        <p:spPr>
          <a:xfrm>
            <a:off x="132159" y="2319402"/>
            <a:ext cx="12740482" cy="2951098"/>
          </a:xfrm>
          <a:prstGeom prst="rect">
            <a:avLst/>
          </a:prstGeom>
        </p:spPr>
        <p:txBody>
          <a:bodyPr/>
          <a:lstStyle/>
          <a:p>
            <a:pPr/>
            <a:r>
              <a:t>ゲームもロボットも</a:t>
            </a:r>
          </a:p>
          <a:p>
            <a:pPr/>
            <a:r>
              <a:t>じぶんでつくれる！</a:t>
            </a:r>
          </a:p>
        </p:txBody>
      </p:sp>
      <p:pic>
        <p:nvPicPr>
          <p:cNvPr id="138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18534" y="-60953"/>
            <a:ext cx="13241867" cy="9107218"/>
          </a:xfrm>
          <a:prstGeom prst="rect">
            <a:avLst/>
          </a:prstGeom>
          <a:ln w="12700">
            <a:miter lim="400000"/>
          </a:ln>
        </p:spPr>
      </p:pic>
      <p:sp>
        <p:nvSpPr>
          <p:cNvPr id="1389" name="100コマンド！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100コマンド！</a:t>
            </a:r>
          </a:p>
        </p:txBody>
      </p:sp>
      <p:sp>
        <p:nvSpPr>
          <p:cNvPr id="1390" name="http://ichigojam.net/IchigoJam.html"/>
          <p:cNvSpPr txBox="1"/>
          <p:nvPr/>
        </p:nvSpPr>
        <p:spPr>
          <a:xfrm>
            <a:off x="6507674" y="317499"/>
            <a:ext cx="6310376" cy="889001"/>
          </a:xfrm>
          <a:prstGeom prst="rect">
            <a:avLst/>
          </a:prstGeom>
          <a:solidFill>
            <a:srgbClr val="FFFFFF"/>
          </a:solidFill>
          <a:ln w="3302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 u="sng">
                <a:latin typeface="Helvetica"/>
                <a:ea typeface="Helvetica"/>
                <a:cs typeface="Helvetica"/>
                <a:sym typeface="Helvetica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http://ichigojam.net/IchigoJam.html</a:t>
            </a:r>
          </a:p>
        </p:txBody>
      </p:sp>
      <p:sp>
        <p:nvSpPr>
          <p:cNvPr id="1391" name="Rectangle"/>
          <p:cNvSpPr/>
          <p:nvPr/>
        </p:nvSpPr>
        <p:spPr>
          <a:xfrm>
            <a:off x="3306233" y="-89893"/>
            <a:ext cx="1270001" cy="75876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3" name="きょうつかったコマンド"/>
          <p:cNvSpPr txBox="1"/>
          <p:nvPr>
            <p:ph type="title"/>
          </p:nvPr>
        </p:nvSpPr>
        <p:spPr>
          <a:xfrm>
            <a:off x="132159" y="48451"/>
            <a:ext cx="12740482" cy="2075328"/>
          </a:xfrm>
          <a:prstGeom prst="rect">
            <a:avLst/>
          </a:prstGeom>
        </p:spPr>
        <p:txBody>
          <a:bodyPr/>
          <a:lstStyle/>
          <a:p>
            <a:pPr/>
            <a:r>
              <a:t>きょうつかったコマンド</a:t>
            </a:r>
          </a:p>
        </p:txBody>
      </p:sp>
      <p:pic>
        <p:nvPicPr>
          <p:cNvPr id="139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9742" y="7467185"/>
            <a:ext cx="2617478" cy="2451581"/>
          </a:xfrm>
          <a:prstGeom prst="rect">
            <a:avLst/>
          </a:prstGeom>
          <a:ln w="12700">
            <a:miter lim="400000"/>
          </a:ln>
        </p:spPr>
      </p:pic>
      <p:sp>
        <p:nvSpPr>
          <p:cNvPr id="1395" name="LED : WAIT LIST RUN GOTO SAVE LOAD NEW CLS LC RND BTN IF SCR END = + - &amp;…"/>
          <p:cNvSpPr txBox="1"/>
          <p:nvPr/>
        </p:nvSpPr>
        <p:spPr>
          <a:xfrm>
            <a:off x="691852" y="2699981"/>
            <a:ext cx="11621096" cy="429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40000"/>
              </a:lnSpc>
              <a:defRPr sz="50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LED : WAIT LIST RUN GOTO SAVE LOAD NEW CLS LC RND BTN IF SCR END = + - &amp; </a:t>
            </a:r>
          </a:p>
          <a:p>
            <a:pPr algn="l">
              <a:lnSpc>
                <a:spcPct val="140000"/>
              </a:lnSpc>
              <a:defRPr sz="50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 ()</a:t>
            </a:r>
          </a:p>
        </p:txBody>
      </p:sp>
      <p:sp>
        <p:nvSpPr>
          <p:cNvPr id="1396" name="21コ / 100コ"/>
          <p:cNvSpPr txBox="1"/>
          <p:nvPr/>
        </p:nvSpPr>
        <p:spPr>
          <a:xfrm>
            <a:off x="3261452" y="7321318"/>
            <a:ext cx="9001589" cy="2075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8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21コ / 100コ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8" name="LEDをてんめつさせよう…"/>
          <p:cNvSpPr txBox="1"/>
          <p:nvPr/>
        </p:nvSpPr>
        <p:spPr>
          <a:xfrm>
            <a:off x="6760803" y="633556"/>
            <a:ext cx="6144261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000"/>
            </a:pPr>
            <a:r>
              <a:t>LEDをてんめつさせよう</a:t>
            </a:r>
          </a:p>
          <a:p>
            <a:pPr algn="l">
              <a:defRPr sz="2000"/>
            </a:pPr>
            <a:r>
              <a:t>（くうはく＝スペースキー、まんなかのながいキー）</a:t>
            </a:r>
          </a:p>
        </p:txBody>
      </p:sp>
      <p:sp>
        <p:nvSpPr>
          <p:cNvPr id="1399" name="LEDをけそう"/>
          <p:cNvSpPr txBox="1"/>
          <p:nvPr/>
        </p:nvSpPr>
        <p:spPr>
          <a:xfrm>
            <a:off x="240786" y="2394348"/>
            <a:ext cx="1639063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LEDをけそう</a:t>
            </a:r>
          </a:p>
        </p:txBody>
      </p:sp>
      <p:sp>
        <p:nvSpPr>
          <p:cNvPr id="1400" name="コンピューターに「まて = WAIT（ウェイト）」"/>
          <p:cNvSpPr txBox="1"/>
          <p:nvPr/>
        </p:nvSpPr>
        <p:spPr>
          <a:xfrm>
            <a:off x="230881" y="3538889"/>
            <a:ext cx="5680965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コンピューターに「まて = WAIT（ウェイト）」</a:t>
            </a:r>
          </a:p>
        </p:txBody>
      </p:sp>
      <p:sp>
        <p:nvSpPr>
          <p:cNvPr id="1401" name="LEDをひからせよう"/>
          <p:cNvSpPr txBox="1"/>
          <p:nvPr/>
        </p:nvSpPr>
        <p:spPr>
          <a:xfrm>
            <a:off x="250312" y="1187197"/>
            <a:ext cx="2401063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LEDをひからせよう</a:t>
            </a:r>
          </a:p>
        </p:txBody>
      </p:sp>
      <p:sp>
        <p:nvSpPr>
          <p:cNvPr id="1402" name="IchigoJam はじめのいっぽ"/>
          <p:cNvSpPr txBox="1"/>
          <p:nvPr/>
        </p:nvSpPr>
        <p:spPr>
          <a:xfrm>
            <a:off x="201925" y="265067"/>
            <a:ext cx="6145277" cy="552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IchigoJam はじめのいっぽ</a:t>
            </a:r>
          </a:p>
        </p:txBody>
      </p:sp>
      <p:sp>
        <p:nvSpPr>
          <p:cNvPr id="1403" name="WAIT180で3びょうまつ。WAIT60だと？"/>
          <p:cNvSpPr txBox="1"/>
          <p:nvPr/>
        </p:nvSpPr>
        <p:spPr>
          <a:xfrm>
            <a:off x="443986" y="4790139"/>
            <a:ext cx="4960621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WAIT180で3びょうまつ。WAIT60だと？</a:t>
            </a:r>
          </a:p>
        </p:txBody>
      </p:sp>
      <p:sp>
        <p:nvSpPr>
          <p:cNvPr id="1404" name="LEDを1びょうひからせる（  コロンでつなぐ）"/>
          <p:cNvSpPr txBox="1"/>
          <p:nvPr/>
        </p:nvSpPr>
        <p:spPr>
          <a:xfrm>
            <a:off x="253486" y="6042982"/>
            <a:ext cx="5994909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LEDを1びょうひからせる（　　コロンでつなぐ）</a:t>
            </a:r>
          </a:p>
        </p:txBody>
      </p:sp>
      <p:sp>
        <p:nvSpPr>
          <p:cNvPr id="1405" name="カーソルキーのうえキーを２かいおす…"/>
          <p:cNvSpPr txBox="1"/>
          <p:nvPr/>
        </p:nvSpPr>
        <p:spPr>
          <a:xfrm>
            <a:off x="406395" y="7226114"/>
            <a:ext cx="6000497" cy="1498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000"/>
            </a:pPr>
            <a:r>
              <a:t>カーソルキーのうえキーを２かいおす</a:t>
            </a:r>
          </a:p>
          <a:p>
            <a:pPr algn="l">
              <a:defRPr sz="2000"/>
            </a:pPr>
            <a:r>
              <a:t>みぎキーを10かいおして、0のばしょまでうごかす</a:t>
            </a:r>
          </a:p>
          <a:p>
            <a:pPr algn="l">
              <a:defRPr sz="2000"/>
            </a:pPr>
            <a:r>
              <a:t>BackSpace（バックスペース）キーで6をけす</a:t>
            </a:r>
            <a:br/>
            <a:r>
              <a:t>18とうち、さいごにエンターキー</a:t>
            </a:r>
          </a:p>
        </p:txBody>
      </p:sp>
      <p:sp>
        <p:nvSpPr>
          <p:cNvPr id="1406" name="ひだりうえのESC（エスケープ）キーでストップ…"/>
          <p:cNvSpPr txBox="1"/>
          <p:nvPr/>
        </p:nvSpPr>
        <p:spPr>
          <a:xfrm>
            <a:off x="6938603" y="3070687"/>
            <a:ext cx="5738115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000"/>
            </a:pPr>
            <a:r>
              <a:t>ひだりうえのESC（エスケープ）キーでストップ</a:t>
            </a:r>
          </a:p>
          <a:p>
            <a:pPr algn="l">
              <a:defRPr sz="2000"/>
            </a:pPr>
            <a:r>
              <a:t>RUNのかわりに、F5キーでもOK！</a:t>
            </a:r>
          </a:p>
        </p:txBody>
      </p:sp>
      <p:sp>
        <p:nvSpPr>
          <p:cNvPr id="1407" name="つくったプログラムを、ほぞんしよう（0〜3の4つ）"/>
          <p:cNvSpPr txBox="1"/>
          <p:nvPr/>
        </p:nvSpPr>
        <p:spPr>
          <a:xfrm>
            <a:off x="6771578" y="6058097"/>
            <a:ext cx="6191251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つくったプログラムを、ほぞんしよう（0〜3の4つ）</a:t>
            </a:r>
          </a:p>
        </p:txBody>
      </p:sp>
      <p:sp>
        <p:nvSpPr>
          <p:cNvPr id="1408" name="スイッチをきっても、もとどおり"/>
          <p:cNvSpPr txBox="1"/>
          <p:nvPr/>
        </p:nvSpPr>
        <p:spPr>
          <a:xfrm>
            <a:off x="6934265" y="7195066"/>
            <a:ext cx="3888741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スイッチをきっても、もとどおり</a:t>
            </a:r>
          </a:p>
        </p:txBody>
      </p:sp>
      <p:sp>
        <p:nvSpPr>
          <p:cNvPr id="1409" name="LED1、と、おして「enter」キー"/>
          <p:cNvSpPr txBox="1"/>
          <p:nvPr/>
        </p:nvSpPr>
        <p:spPr>
          <a:xfrm>
            <a:off x="2269612" y="1785477"/>
            <a:ext cx="3979165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LED1、と、おして「enter」キー</a:t>
            </a:r>
          </a:p>
        </p:txBody>
      </p:sp>
      <p:sp>
        <p:nvSpPr>
          <p:cNvPr id="1410" name="ぎょうのおわりで、エンターキー"/>
          <p:cNvSpPr txBox="1"/>
          <p:nvPr/>
        </p:nvSpPr>
        <p:spPr>
          <a:xfrm>
            <a:off x="2269612" y="2931237"/>
            <a:ext cx="3896361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ぎょうのおわりで、エンターキー</a:t>
            </a:r>
          </a:p>
        </p:txBody>
      </p:sp>
      <p:sp>
        <p:nvSpPr>
          <p:cNvPr id="1411" name="エンター"/>
          <p:cNvSpPr txBox="1"/>
          <p:nvPr/>
        </p:nvSpPr>
        <p:spPr>
          <a:xfrm>
            <a:off x="4555151" y="1460500"/>
            <a:ext cx="1130301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エンター</a:t>
            </a:r>
          </a:p>
        </p:txBody>
      </p:sp>
      <p:sp>
        <p:nvSpPr>
          <p:cNvPr id="1412" name="セーブ、F3キー、0でもOK！"/>
          <p:cNvSpPr txBox="1"/>
          <p:nvPr/>
        </p:nvSpPr>
        <p:spPr>
          <a:xfrm>
            <a:off x="8989590" y="6620231"/>
            <a:ext cx="3471673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セーブ、F3キー、0でもOK！</a:t>
            </a:r>
          </a:p>
        </p:txBody>
      </p:sp>
      <p:sp>
        <p:nvSpPr>
          <p:cNvPr id="1413" name="ロード、F2キー、0でもOK！"/>
          <p:cNvSpPr txBox="1"/>
          <p:nvPr/>
        </p:nvSpPr>
        <p:spPr>
          <a:xfrm>
            <a:off x="9027690" y="7730487"/>
            <a:ext cx="3522473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ロード、F2キー、0でもOK！</a:t>
            </a:r>
          </a:p>
        </p:txBody>
      </p:sp>
      <p:sp>
        <p:nvSpPr>
          <p:cNvPr id="1414" name="つぎのプログラムをはじめるまえに"/>
          <p:cNvSpPr txBox="1"/>
          <p:nvPr/>
        </p:nvSpPr>
        <p:spPr>
          <a:xfrm>
            <a:off x="6760436" y="8383188"/>
            <a:ext cx="4150361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つぎのプログラムをはじめるまえに</a:t>
            </a:r>
          </a:p>
        </p:txBody>
      </p:sp>
      <p:sp>
        <p:nvSpPr>
          <p:cNvPr id="1415" name="SAVE0"/>
          <p:cNvSpPr txBox="1"/>
          <p:nvPr/>
        </p:nvSpPr>
        <p:spPr>
          <a:xfrm>
            <a:off x="7013026" y="6570744"/>
            <a:ext cx="1852169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SAVE0</a:t>
            </a:r>
          </a:p>
        </p:txBody>
      </p:sp>
      <p:sp>
        <p:nvSpPr>
          <p:cNvPr id="1416" name="LOAD0"/>
          <p:cNvSpPr txBox="1"/>
          <p:nvPr/>
        </p:nvSpPr>
        <p:spPr>
          <a:xfrm>
            <a:off x="7013026" y="7666987"/>
            <a:ext cx="1852169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LOAD0</a:t>
            </a:r>
          </a:p>
        </p:txBody>
      </p:sp>
      <p:sp>
        <p:nvSpPr>
          <p:cNvPr id="1417" name="NEW"/>
          <p:cNvSpPr txBox="1"/>
          <p:nvPr/>
        </p:nvSpPr>
        <p:spPr>
          <a:xfrm>
            <a:off x="7002252" y="8845388"/>
            <a:ext cx="1169954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NEW</a:t>
            </a:r>
          </a:p>
        </p:txBody>
      </p:sp>
      <p:sp>
        <p:nvSpPr>
          <p:cNvPr id="1418" name="LED1"/>
          <p:cNvSpPr txBox="1"/>
          <p:nvPr/>
        </p:nvSpPr>
        <p:spPr>
          <a:xfrm>
            <a:off x="475340" y="1671651"/>
            <a:ext cx="1588263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LED1</a:t>
            </a:r>
          </a:p>
        </p:txBody>
      </p:sp>
      <p:sp>
        <p:nvSpPr>
          <p:cNvPr id="1419" name="LED0"/>
          <p:cNvSpPr txBox="1"/>
          <p:nvPr/>
        </p:nvSpPr>
        <p:spPr>
          <a:xfrm>
            <a:off x="475340" y="2867737"/>
            <a:ext cx="1588263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LED0</a:t>
            </a:r>
          </a:p>
        </p:txBody>
      </p:sp>
      <p:sp>
        <p:nvSpPr>
          <p:cNvPr id="1420" name="WAIT180"/>
          <p:cNvSpPr txBox="1"/>
          <p:nvPr/>
        </p:nvSpPr>
        <p:spPr>
          <a:xfrm>
            <a:off x="475340" y="4067061"/>
            <a:ext cx="2513528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WAIT180</a:t>
            </a:r>
          </a:p>
        </p:txBody>
      </p:sp>
      <p:sp>
        <p:nvSpPr>
          <p:cNvPr id="1421" name="WAIT60"/>
          <p:cNvSpPr txBox="1"/>
          <p:nvPr/>
        </p:nvSpPr>
        <p:spPr>
          <a:xfrm>
            <a:off x="475340" y="5331702"/>
            <a:ext cx="2203304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WAIT60</a:t>
            </a:r>
          </a:p>
        </p:txBody>
      </p:sp>
      <p:sp>
        <p:nvSpPr>
          <p:cNvPr id="1422" name=":"/>
          <p:cNvSpPr txBox="1"/>
          <p:nvPr/>
        </p:nvSpPr>
        <p:spPr>
          <a:xfrm>
            <a:off x="3565388" y="5955581"/>
            <a:ext cx="384888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:</a:t>
            </a:r>
          </a:p>
        </p:txBody>
      </p:sp>
      <p:sp>
        <p:nvSpPr>
          <p:cNvPr id="1423" name="LED1:WAIT60:LED0"/>
          <p:cNvSpPr txBox="1"/>
          <p:nvPr/>
        </p:nvSpPr>
        <p:spPr>
          <a:xfrm>
            <a:off x="464417" y="6585748"/>
            <a:ext cx="5573047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LED1:WAIT60:LED0</a:t>
            </a:r>
          </a:p>
        </p:txBody>
      </p:sp>
      <p:sp>
        <p:nvSpPr>
          <p:cNvPr id="1424" name="LED1:WAIT180:LED0"/>
          <p:cNvSpPr txBox="1"/>
          <p:nvPr/>
        </p:nvSpPr>
        <p:spPr>
          <a:xfrm>
            <a:off x="464417" y="8853088"/>
            <a:ext cx="5848894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LED1:WAIT180:LED0</a:t>
            </a:r>
          </a:p>
        </p:txBody>
      </p:sp>
      <p:sp>
        <p:nvSpPr>
          <p:cNvPr id="1425" name="1 LED1:WAIT10…"/>
          <p:cNvSpPr txBox="1"/>
          <p:nvPr/>
        </p:nvSpPr>
        <p:spPr>
          <a:xfrm>
            <a:off x="7002087" y="1473200"/>
            <a:ext cx="5378451" cy="14732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26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1 LED1:WAIT10</a:t>
            </a:r>
          </a:p>
          <a:p>
            <a:pPr algn="l">
              <a:defRPr sz="26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2 LED0:WAIT10</a:t>
            </a:r>
          </a:p>
          <a:p>
            <a:pPr algn="l">
              <a:defRPr sz="26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3 GOTO1</a:t>
            </a:r>
          </a:p>
          <a:p>
            <a:pPr algn="l">
              <a:defRPr sz="26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RUN</a:t>
            </a:r>
          </a:p>
        </p:txBody>
      </p:sp>
      <p:sp>
        <p:nvSpPr>
          <p:cNvPr id="1426" name="プログラムをかいぞうしよう"/>
          <p:cNvSpPr txBox="1"/>
          <p:nvPr/>
        </p:nvSpPr>
        <p:spPr>
          <a:xfrm>
            <a:off x="6741626" y="4087540"/>
            <a:ext cx="3403601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プログラムをかいぞうしよう</a:t>
            </a:r>
          </a:p>
        </p:txBody>
      </p:sp>
      <p:sp>
        <p:nvSpPr>
          <p:cNvPr id="1427" name="リスト、F4キーでもOK！"/>
          <p:cNvSpPr txBox="1"/>
          <p:nvPr/>
        </p:nvSpPr>
        <p:spPr>
          <a:xfrm>
            <a:off x="8943256" y="4606704"/>
            <a:ext cx="3087371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リスト、F4キーでもOK！</a:t>
            </a:r>
          </a:p>
        </p:txBody>
      </p:sp>
      <p:sp>
        <p:nvSpPr>
          <p:cNvPr id="1428" name="LIST"/>
          <p:cNvSpPr txBox="1"/>
          <p:nvPr/>
        </p:nvSpPr>
        <p:spPr>
          <a:xfrm>
            <a:off x="7009533" y="4555904"/>
            <a:ext cx="1492343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LIST</a:t>
            </a:r>
          </a:p>
        </p:txBody>
      </p:sp>
      <p:sp>
        <p:nvSpPr>
          <p:cNvPr id="1429" name="はやくてんめつさせるにはどこをかえるといい？…"/>
          <p:cNvSpPr txBox="1"/>
          <p:nvPr/>
        </p:nvSpPr>
        <p:spPr>
          <a:xfrm>
            <a:off x="6954966" y="5130741"/>
            <a:ext cx="5764023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000"/>
            </a:pPr>
            <a:r>
              <a:t>はやくてんめつさせるにはどこをかえるといい？</a:t>
            </a:r>
          </a:p>
          <a:p>
            <a:pPr algn="l">
              <a:defRPr sz="2000"/>
            </a:pPr>
            <a:r>
              <a:t>かえたら、かえたぎょうで、エンターキー</a:t>
            </a:r>
          </a:p>
        </p:txBody>
      </p:sp>
      <p:sp>
        <p:nvSpPr>
          <p:cNvPr id="1430" name="ニュー"/>
          <p:cNvSpPr txBox="1"/>
          <p:nvPr/>
        </p:nvSpPr>
        <p:spPr>
          <a:xfrm>
            <a:off x="8373449" y="8896188"/>
            <a:ext cx="858521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ニュー</a:t>
            </a:r>
          </a:p>
        </p:txBody>
      </p:sp>
      <p:sp>
        <p:nvSpPr>
          <p:cNvPr id="1431" name="https://ichigojam.net/"/>
          <p:cNvSpPr txBox="1"/>
          <p:nvPr/>
        </p:nvSpPr>
        <p:spPr>
          <a:xfrm>
            <a:off x="9917148" y="9163208"/>
            <a:ext cx="2855723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https://ichigojam.net/</a:t>
            </a:r>
          </a:p>
        </p:txBody>
      </p:sp>
      <p:pic>
        <p:nvPicPr>
          <p:cNvPr id="143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565142" y="8703188"/>
            <a:ext cx="1117601" cy="3937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59640" y="91016"/>
            <a:ext cx="13324080" cy="994654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709" y="-1"/>
            <a:ext cx="6921116" cy="9753601"/>
          </a:xfrm>
          <a:prstGeom prst="rect">
            <a:avLst/>
          </a:prstGeom>
          <a:ln w="12700">
            <a:miter lim="400000"/>
          </a:ln>
        </p:spPr>
      </p:pic>
      <p:sp>
        <p:nvSpPr>
          <p:cNvPr id="1437" name="https://ichigojam.net/print/"/>
          <p:cNvSpPr txBox="1"/>
          <p:nvPr/>
        </p:nvSpPr>
        <p:spPr>
          <a:xfrm>
            <a:off x="7719824" y="4432300"/>
            <a:ext cx="4785817" cy="889001"/>
          </a:xfrm>
          <a:prstGeom prst="rect">
            <a:avLst/>
          </a:prstGeom>
          <a:solidFill>
            <a:srgbClr val="FFFFFF"/>
          </a:solidFill>
          <a:ln w="3302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https://ichigojam.net/print/</a:t>
            </a:r>
          </a:p>
        </p:txBody>
      </p:sp>
      <p:sp>
        <p:nvSpPr>
          <p:cNvPr id="1438" name="IchigoJamプリント…"/>
          <p:cNvSpPr txBox="1"/>
          <p:nvPr/>
        </p:nvSpPr>
        <p:spPr>
          <a:xfrm>
            <a:off x="7365752" y="2410883"/>
            <a:ext cx="5493961" cy="1765301"/>
          </a:xfrm>
          <a:prstGeom prst="rect">
            <a:avLst/>
          </a:prstGeom>
          <a:solidFill>
            <a:srgbClr val="FFFFFF"/>
          </a:solidFill>
          <a:ln w="3302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457200">
              <a:defRPr sz="4500">
                <a:latin typeface="Helvetica"/>
                <a:ea typeface="Helvetica"/>
                <a:cs typeface="Helvetica"/>
                <a:sym typeface="Helvetica"/>
              </a:defRPr>
            </a:pPr>
            <a:r>
              <a:t>IchigoJamプリント</a:t>
            </a:r>
          </a:p>
          <a:p>
            <a:pPr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pPr>
            <a:r>
              <a:t>A5印刷対応ネット教材</a:t>
            </a:r>
          </a:p>
        </p:txBody>
      </p:sp>
      <p:pic>
        <p:nvPicPr>
          <p:cNvPr id="1439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4082" y="415417"/>
            <a:ext cx="6393165" cy="9042703"/>
          </a:xfrm>
          <a:prstGeom prst="rect">
            <a:avLst/>
          </a:prstGeom>
          <a:ln w="12700">
            <a:miter lim="400000"/>
          </a:ln>
        </p:spPr>
      </p:pic>
      <p:sp>
        <p:nvSpPr>
          <p:cNvPr id="1440" name="まなびかたを…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5000">
                <a:solidFill>
                  <a:srgbClr val="FFFFFF"/>
                </a:solidFill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r>
              <a:t>まなびかたを</a:t>
            </a:r>
          </a:p>
          <a:p>
            <a:pPr>
              <a:defRPr sz="5000">
                <a:solidFill>
                  <a:srgbClr val="FFFFFF"/>
                </a:solidFill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r>
              <a:t>まなぼう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2" name="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496570">
              <a:defRPr sz="6630"/>
            </a:pPr>
          </a:p>
        </p:txBody>
      </p:sp>
      <p:sp>
        <p:nvSpPr>
          <p:cNvPr id="1443" name="Body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444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0" b="13511"/>
          <a:stretch>
            <a:fillRect/>
          </a:stretch>
        </p:blipFill>
        <p:spPr>
          <a:xfrm>
            <a:off x="0" y="168808"/>
            <a:ext cx="13004800" cy="7707396"/>
          </a:xfrm>
          <a:prstGeom prst="rect">
            <a:avLst/>
          </a:prstGeom>
          <a:ln w="12700">
            <a:miter lim="400000"/>
          </a:ln>
        </p:spPr>
      </p:pic>
      <p:sp>
        <p:nvSpPr>
          <p:cNvPr id="1445" name="ベーマガ復活！（電子工作マガジン）by 電波新聞社"/>
          <p:cNvSpPr txBox="1"/>
          <p:nvPr/>
        </p:nvSpPr>
        <p:spPr>
          <a:xfrm>
            <a:off x="394539" y="7847438"/>
            <a:ext cx="12215722" cy="15707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normAutofit fontScale="100000" lnSpcReduction="0"/>
          </a:bodyPr>
          <a:lstStyle>
            <a:lvl1pPr defTabSz="303783">
              <a:defRPr sz="4055">
                <a:solidFill>
                  <a:srgbClr val="044C49"/>
                </a:solidFill>
                <a:latin typeface="GenEiGothicN-R"/>
                <a:ea typeface="GenEiGothicN-R"/>
                <a:cs typeface="GenEiGothicN-R"/>
                <a:sym typeface="GenEiGothicN-R"/>
              </a:defRPr>
            </a:lvl1pPr>
          </a:lstStyle>
          <a:p>
            <a:pPr/>
            <a:r>
              <a:t>ベーマガ復活！（電子工作マガジン）by 電波新聞社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7" name="ほしいもの、つくろう！"/>
          <p:cNvSpPr txBox="1"/>
          <p:nvPr/>
        </p:nvSpPr>
        <p:spPr>
          <a:xfrm>
            <a:off x="285294" y="686145"/>
            <a:ext cx="12434212" cy="13231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normAutofit fontScale="100000" lnSpcReduction="0"/>
          </a:bodyPr>
          <a:lstStyle>
            <a:lvl1pPr>
              <a:spcBef>
                <a:spcPts val="3800"/>
              </a:spcBef>
              <a:defRPr sz="8000">
                <a:solidFill>
                  <a:srgbClr val="044C49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ほしいもの、つくろう！</a:t>
            </a:r>
          </a:p>
        </p:txBody>
      </p:sp>
      <p:sp>
        <p:nvSpPr>
          <p:cNvPr id="1448" name="Hana道場で販売、子供開発のロボット！"/>
          <p:cNvSpPr txBox="1"/>
          <p:nvPr/>
        </p:nvSpPr>
        <p:spPr>
          <a:xfrm>
            <a:off x="285294" y="8112827"/>
            <a:ext cx="12434212" cy="9309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normAutofit fontScale="100000" lnSpcReduction="0"/>
          </a:bodyPr>
          <a:lstStyle>
            <a:lvl1pPr>
              <a:spcBef>
                <a:spcPts val="3800"/>
              </a:spcBef>
              <a:defRPr sz="3400">
                <a:solidFill>
                  <a:srgbClr val="044C49"/>
                </a:solidFill>
                <a:latin typeface="GenEiGothicN-R"/>
                <a:ea typeface="GenEiGothicN-R"/>
                <a:cs typeface="GenEiGothicN-R"/>
                <a:sym typeface="GenEiGothicN-R"/>
              </a:defRPr>
            </a:lvl1pPr>
          </a:lstStyle>
          <a:p>
            <a:pPr/>
            <a:r>
              <a:t>Hana道場で販売、子供開発のロボット！</a:t>
            </a:r>
          </a:p>
        </p:txBody>
      </p:sp>
      <p:pic>
        <p:nvPicPr>
          <p:cNvPr id="144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0869" y="2879964"/>
            <a:ext cx="6961096" cy="4362165"/>
          </a:xfrm>
          <a:prstGeom prst="rect">
            <a:avLst/>
          </a:prstGeom>
          <a:ln w="12700">
            <a:miter lim="400000"/>
          </a:ln>
        </p:spPr>
      </p:pic>
      <p:pic>
        <p:nvPicPr>
          <p:cNvPr id="1450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131127" y="2879964"/>
            <a:ext cx="5831187" cy="3867211"/>
          </a:xfrm>
          <a:prstGeom prst="rect">
            <a:avLst/>
          </a:prstGeom>
          <a:ln w="12700">
            <a:miter lim="400000"/>
          </a:ln>
        </p:spPr>
      </p:pic>
      <p:sp>
        <p:nvSpPr>
          <p:cNvPr id="1451" name="メカ担当：MASAHARU（中2）…"/>
          <p:cNvSpPr txBox="1"/>
          <p:nvPr/>
        </p:nvSpPr>
        <p:spPr>
          <a:xfrm>
            <a:off x="8174740" y="6827138"/>
            <a:ext cx="3743961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>
              <a:defRPr sz="200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メカ担当：MASAHARU（中2）</a:t>
            </a:r>
          </a:p>
          <a:p>
            <a:pPr>
              <a:defRPr sz="200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基板担当：MISAKI（高２）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3" name="小中学生向け…"/>
          <p:cNvSpPr txBox="1"/>
          <p:nvPr/>
        </p:nvSpPr>
        <p:spPr>
          <a:xfrm>
            <a:off x="7763721" y="291858"/>
            <a:ext cx="4377691" cy="124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小中学生向け</a:t>
            </a:r>
          </a:p>
          <a:p>
            <a:pPr>
              <a:defRPr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PCNこどもプロコン</a:t>
            </a:r>
          </a:p>
        </p:txBody>
      </p:sp>
      <p:pic>
        <p:nvPicPr>
          <p:cNvPr id="145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048650" y="1762791"/>
            <a:ext cx="2024579" cy="1518435"/>
          </a:xfrm>
          <a:prstGeom prst="rect">
            <a:avLst/>
          </a:prstGeom>
          <a:ln w="12700">
            <a:miter lim="400000"/>
          </a:ln>
        </p:spPr>
      </p:pic>
      <p:sp>
        <p:nvSpPr>
          <p:cNvPr id="1455" name="ノートPCがもらえる！？"/>
          <p:cNvSpPr txBox="1"/>
          <p:nvPr/>
        </p:nvSpPr>
        <p:spPr>
          <a:xfrm>
            <a:off x="7834154" y="3352679"/>
            <a:ext cx="445357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b="1"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 b="0"/>
            </a:pPr>
            <a:r>
              <a:rPr b="1"/>
              <a:t>ノートPCがもらえる！？</a:t>
            </a:r>
          </a:p>
        </p:txBody>
      </p:sp>
      <p:sp>
        <p:nvSpPr>
          <p:cNvPr id="1456" name="http://pcn.club/contest/"/>
          <p:cNvSpPr txBox="1"/>
          <p:nvPr/>
        </p:nvSpPr>
        <p:spPr>
          <a:xfrm>
            <a:off x="8055795" y="7969979"/>
            <a:ext cx="3793542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pPr/>
            <a:r>
              <a:t>http://pcn.club/contest/</a:t>
            </a:r>
          </a:p>
        </p:txBody>
      </p:sp>
      <p:pic>
        <p:nvPicPr>
          <p:cNvPr id="1457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101596" y="4059133"/>
            <a:ext cx="5701939" cy="3801293"/>
          </a:xfrm>
          <a:prstGeom prst="rect">
            <a:avLst/>
          </a:prstGeom>
          <a:ln w="12700">
            <a:miter lim="400000"/>
          </a:ln>
        </p:spPr>
      </p:pic>
      <p:sp>
        <p:nvSpPr>
          <p:cNvPr id="1458" name="後援：総務省、文科省、経産省、IT総合室…"/>
          <p:cNvSpPr txBox="1"/>
          <p:nvPr/>
        </p:nvSpPr>
        <p:spPr>
          <a:xfrm>
            <a:off x="6948762" y="8651033"/>
            <a:ext cx="6007609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4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後援：総務省、文科省、経産省、IT総合室</a:t>
            </a:r>
          </a:p>
          <a:p>
            <a:pPr>
              <a:defRPr sz="24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高専機構、未来の学びコンソーシアム</a:t>
            </a:r>
          </a:p>
        </p:txBody>
      </p:sp>
      <p:pic>
        <p:nvPicPr>
          <p:cNvPr id="1459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6933" y="4233"/>
            <a:ext cx="6797318" cy="974513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IchigoJam BASIC…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IchigoJam BASIC</a:t>
            </a: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OK</a:t>
            </a: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A</a:t>
            </a: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</p:txBody>
      </p:sp>
      <p:sp>
        <p:nvSpPr>
          <p:cNvPr id="395" name="Rectangle"/>
          <p:cNvSpPr/>
          <p:nvPr/>
        </p:nvSpPr>
        <p:spPr>
          <a:xfrm>
            <a:off x="1333500" y="2197100"/>
            <a:ext cx="194271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96" name="キーボードで「A」と、うってみよう"/>
          <p:cNvSpPr txBox="1"/>
          <p:nvPr/>
        </p:nvSpPr>
        <p:spPr>
          <a:xfrm>
            <a:off x="41021" y="8229600"/>
            <a:ext cx="12922759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キーボードで「A」と、うってみよう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1" name="パソコンも…"/>
          <p:cNvSpPr txBox="1"/>
          <p:nvPr>
            <p:ph type="title"/>
          </p:nvPr>
        </p:nvSpPr>
        <p:spPr>
          <a:xfrm>
            <a:off x="132159" y="2332102"/>
            <a:ext cx="12740482" cy="2951098"/>
          </a:xfrm>
          <a:prstGeom prst="rect">
            <a:avLst/>
          </a:prstGeom>
        </p:spPr>
        <p:txBody>
          <a:bodyPr/>
          <a:lstStyle/>
          <a:p>
            <a:pPr/>
            <a:r>
              <a:t>パソコンも</a:t>
            </a:r>
          </a:p>
          <a:p>
            <a:pPr/>
            <a:r>
              <a:t>じぶんでつくれる</a:t>
            </a:r>
          </a:p>
        </p:txBody>
      </p:sp>
      <p:pic>
        <p:nvPicPr>
          <p:cNvPr id="146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87475" y="7709148"/>
            <a:ext cx="2304904" cy="2158819"/>
          </a:xfrm>
          <a:prstGeom prst="rect">
            <a:avLst/>
          </a:prstGeom>
          <a:ln w="12700">
            <a:miter lim="400000"/>
          </a:ln>
        </p:spPr>
      </p:pic>
      <p:pic>
        <p:nvPicPr>
          <p:cNvPr id="1465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-571667"/>
            <a:ext cx="13004800" cy="8026734"/>
          </a:xfrm>
          <a:prstGeom prst="rect">
            <a:avLst/>
          </a:prstGeom>
          <a:ln w="12700">
            <a:miter lim="400000"/>
          </a:ln>
        </p:spPr>
      </p:pic>
      <p:sp>
        <p:nvSpPr>
          <p:cNvPr id="1466" name="じぶんでつくる、じぶんのパソコン！"/>
          <p:cNvSpPr txBox="1"/>
          <p:nvPr>
            <p:ph type="title"/>
          </p:nvPr>
        </p:nvSpPr>
        <p:spPr>
          <a:xfrm>
            <a:off x="2062956" y="7440039"/>
            <a:ext cx="10968832" cy="1164360"/>
          </a:xfrm>
          <a:prstGeom prst="rect">
            <a:avLst/>
          </a:prstGeom>
        </p:spPr>
        <p:txBody>
          <a:bodyPr/>
          <a:lstStyle>
            <a:lvl1pPr defTabSz="443991">
              <a:defRPr sz="5016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じぶんでつくる、じぶんのパソコン！</a:t>
            </a:r>
          </a:p>
        </p:txBody>
      </p:sp>
      <p:sp>
        <p:nvSpPr>
          <p:cNvPr id="1467" name="https://ichigojam.net/"/>
          <p:cNvSpPr txBox="1"/>
          <p:nvPr/>
        </p:nvSpPr>
        <p:spPr>
          <a:xfrm>
            <a:off x="2899473" y="8830359"/>
            <a:ext cx="7205854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https://ichigojam.net/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9" name="Apple I (1976)…"/>
          <p:cNvSpPr txBox="1"/>
          <p:nvPr/>
        </p:nvSpPr>
        <p:spPr>
          <a:xfrm>
            <a:off x="7637611" y="829733"/>
            <a:ext cx="4460578" cy="284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457200">
              <a:defRPr sz="4000">
                <a:latin typeface="Helvetica"/>
                <a:ea typeface="Helvetica"/>
                <a:cs typeface="Helvetica"/>
                <a:sym typeface="Helvetica"/>
              </a:defRPr>
            </a:pPr>
            <a:r>
              <a:t>Apple I (1976) </a:t>
            </a:r>
          </a:p>
          <a:p>
            <a:pPr defTabSz="457200">
              <a:defRPr sz="4000">
                <a:latin typeface="Helvetica"/>
                <a:ea typeface="Helvetica"/>
                <a:cs typeface="Helvetica"/>
                <a:sym typeface="Helvetica"/>
              </a:defRPr>
            </a:pPr>
            <a:r>
              <a:t>（アップル ワン）</a:t>
            </a:r>
          </a:p>
          <a:p>
            <a:pPr defTabSz="457200">
              <a:defRPr sz="4000">
                <a:latin typeface="Helvetica"/>
                <a:ea typeface="Helvetica"/>
                <a:cs typeface="Helvetica"/>
                <a:sym typeface="Helvetica"/>
              </a:defRPr>
            </a:pPr>
            <a:r>
              <a:rPr>
                <a:solidFill>
                  <a:schemeClr val="accent5"/>
                </a:solidFill>
              </a:rPr>
              <a:t>iPhone</a:t>
            </a:r>
            <a:r>
              <a:t>の会社</a:t>
            </a:r>
          </a:p>
          <a:p>
            <a:pPr defTabSz="457200">
              <a:defRPr sz="4000">
                <a:latin typeface="Helvetica"/>
                <a:ea typeface="Helvetica"/>
                <a:cs typeface="Helvetica"/>
                <a:sym typeface="Helvetica"/>
              </a:defRPr>
            </a:pPr>
            <a:r>
              <a:t>Apple社の初製品</a:t>
            </a:r>
          </a:p>
        </p:txBody>
      </p:sp>
      <p:sp>
        <p:nvSpPr>
          <p:cNvPr id="1470" name="IchigoJam は…"/>
          <p:cNvSpPr txBox="1"/>
          <p:nvPr/>
        </p:nvSpPr>
        <p:spPr>
          <a:xfrm>
            <a:off x="414355" y="6056615"/>
            <a:ext cx="7034015" cy="213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4000">
                <a:latin typeface="ヒラギノ角ゴ Pro W6"/>
                <a:ea typeface="ヒラギノ角ゴ Pro W6"/>
                <a:cs typeface="ヒラギノ角ゴ Pro W6"/>
                <a:sym typeface="ヒラギノ角ゴ Pro W6"/>
              </a:defRPr>
            </a:pPr>
            <a:r>
              <a:t>IchigoJam は</a:t>
            </a:r>
          </a:p>
          <a:p>
            <a:pPr>
              <a:defRPr sz="4000">
                <a:latin typeface="ヒラギノ角ゴ Pro W6"/>
                <a:ea typeface="ヒラギノ角ゴ Pro W6"/>
                <a:cs typeface="ヒラギノ角ゴ Pro W6"/>
                <a:sym typeface="ヒラギノ角ゴ Pro W6"/>
              </a:defRPr>
            </a:pPr>
            <a:r>
              <a:t>Apple I とだいたい同じ</a:t>
            </a:r>
          </a:p>
          <a:p>
            <a:pPr>
              <a:defRPr sz="4000">
                <a:latin typeface="ヒラギノ角ゴ Pro W6"/>
                <a:ea typeface="ヒラギノ角ゴ Pro W6"/>
                <a:cs typeface="ヒラギノ角ゴ Pro W6"/>
                <a:sym typeface="ヒラギノ角ゴ Pro W6"/>
              </a:defRPr>
            </a:pPr>
            <a:r>
              <a:t>（でも、値段は200分の1）</a:t>
            </a:r>
          </a:p>
        </p:txBody>
      </p:sp>
      <p:sp>
        <p:nvSpPr>
          <p:cNvPr id="1471" name="Apple I 開発者 - スティーブ・ウォズニアック氏"/>
          <p:cNvSpPr txBox="1"/>
          <p:nvPr/>
        </p:nvSpPr>
        <p:spPr>
          <a:xfrm>
            <a:off x="6837964" y="8987366"/>
            <a:ext cx="6059872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22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Apple I 開発者 - スティーブ・ウォズニアック氏</a:t>
            </a:r>
          </a:p>
        </p:txBody>
      </p:sp>
      <p:pic>
        <p:nvPicPr>
          <p:cNvPr id="147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1150" y="239183"/>
            <a:ext cx="7240426" cy="479168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73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331200" y="4657832"/>
            <a:ext cx="3523190" cy="4117869"/>
          </a:xfrm>
          <a:prstGeom prst="rect">
            <a:avLst/>
          </a:prstGeom>
          <a:ln w="12700">
            <a:miter lim="400000"/>
          </a:ln>
        </p:spPr>
      </p:pic>
      <p:sp>
        <p:nvSpPr>
          <p:cNvPr id="1474" name="from Wikipedia"/>
          <p:cNvSpPr txBox="1"/>
          <p:nvPr/>
        </p:nvSpPr>
        <p:spPr>
          <a:xfrm>
            <a:off x="6215709" y="5050366"/>
            <a:ext cx="1961915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22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from Wikipedia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6" name="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77" name="Slide Number"/>
          <p:cNvSpPr txBox="1"/>
          <p:nvPr>
            <p:ph type="sldNum" sz="quarter" idx="2"/>
          </p:nvPr>
        </p:nvSpPr>
        <p:spPr>
          <a:xfrm>
            <a:off x="-50893" y="53432"/>
            <a:ext cx="56487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47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-10272"/>
            <a:ext cx="13004801" cy="7301877"/>
          </a:xfrm>
          <a:prstGeom prst="rect">
            <a:avLst/>
          </a:prstGeom>
          <a:ln w="12700">
            <a:miter lim="400000"/>
          </a:ln>
        </p:spPr>
      </p:pic>
      <p:sp>
        <p:nvSpPr>
          <p:cNvPr id="1479" name="自作カニロボットでたたかう…"/>
          <p:cNvSpPr txBox="1"/>
          <p:nvPr/>
        </p:nvSpPr>
        <p:spPr>
          <a:xfrm>
            <a:off x="249965" y="7316082"/>
            <a:ext cx="12504870" cy="24787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自作カニロボットでたたかう</a:t>
            </a:r>
          </a:p>
          <a:p>
            <a:pPr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小学生、えちぜんガニロボコン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1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0" b="8130"/>
          <a:stretch>
            <a:fillRect/>
          </a:stretch>
        </p:blipFill>
        <p:spPr>
          <a:xfrm>
            <a:off x="-53380" y="-383027"/>
            <a:ext cx="13111453" cy="7641976"/>
          </a:xfrm>
          <a:prstGeom prst="rect">
            <a:avLst/>
          </a:prstGeom>
          <a:ln w="12700">
            <a:miter lim="400000"/>
          </a:ln>
        </p:spPr>
      </p:pic>
      <p:sp>
        <p:nvSpPr>
          <p:cNvPr id="1482" name="つくれる！あそべる！まなべる！…"/>
          <p:cNvSpPr txBox="1"/>
          <p:nvPr>
            <p:ph type="title"/>
          </p:nvPr>
        </p:nvSpPr>
        <p:spPr>
          <a:xfrm>
            <a:off x="249965" y="7265282"/>
            <a:ext cx="12504870" cy="2478760"/>
          </a:xfrm>
          <a:prstGeom prst="rect">
            <a:avLst/>
          </a:prstGeom>
        </p:spPr>
        <p:txBody>
          <a:bodyPr/>
          <a:lstStyle/>
          <a:p>
            <a:pPr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つくれる！あそべる！まなべる！</a:t>
            </a:r>
          </a:p>
          <a:p>
            <a:pPr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さばええき、ちかく「Hana道場」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" name="ネットで時空を越えた学び合い…"/>
          <p:cNvSpPr txBox="1"/>
          <p:nvPr>
            <p:ph type="body" sz="half" idx="1"/>
          </p:nvPr>
        </p:nvSpPr>
        <p:spPr>
          <a:xfrm>
            <a:off x="285294" y="326664"/>
            <a:ext cx="12434212" cy="3565467"/>
          </a:xfrm>
          <a:prstGeom prst="rect">
            <a:avLst/>
          </a:prstGeom>
        </p:spPr>
        <p:txBody>
          <a:bodyPr/>
          <a:lstStyle/>
          <a:p>
            <a:pPr marL="0" indent="0" algn="ctr" defTabSz="338835">
              <a:spcBef>
                <a:spcPts val="2200"/>
              </a:spcBef>
              <a:buSzTx/>
              <a:buNone/>
              <a:defRPr sz="6148"/>
            </a:pPr>
            <a:r>
              <a:t>ネットで時空を越えた学び合い</a:t>
            </a:r>
          </a:p>
          <a:p>
            <a:pPr marL="0" indent="0" algn="ctr" defTabSz="338835">
              <a:spcBef>
                <a:spcPts val="2200"/>
              </a:spcBef>
              <a:buSzTx/>
              <a:buNone/>
              <a:defRPr sz="4059"/>
            </a:pPr>
            <a:r>
              <a:t>Twitter #IchigoJam</a:t>
            </a:r>
          </a:p>
          <a:p>
            <a:pPr marL="0" indent="0" algn="ctr" defTabSz="338835">
              <a:spcBef>
                <a:spcPts val="2200"/>
              </a:spcBef>
              <a:buSzTx/>
              <a:buNone/>
              <a:defRPr sz="4059"/>
            </a:pPr>
            <a:r>
              <a:t>Facebookグループ 「IchigoJam-FAN」</a:t>
            </a:r>
          </a:p>
        </p:txBody>
      </p:sp>
      <p:pic>
        <p:nvPicPr>
          <p:cNvPr id="148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3978" y="4239551"/>
            <a:ext cx="12558585" cy="5366802"/>
          </a:xfrm>
          <a:prstGeom prst="rect">
            <a:avLst/>
          </a:prstGeom>
          <a:ln w="12700">
            <a:miter lim="400000"/>
          </a:ln>
        </p:spPr>
      </p:pic>
      <p:pic>
        <p:nvPicPr>
          <p:cNvPr id="1486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475408" y="7009684"/>
            <a:ext cx="2499759" cy="24805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8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8557" r="0" b="1626"/>
          <a:stretch>
            <a:fillRect/>
          </a:stretch>
        </p:blipFill>
        <p:spPr>
          <a:xfrm>
            <a:off x="0" y="-282972"/>
            <a:ext cx="13004800" cy="8760322"/>
          </a:xfrm>
          <a:prstGeom prst="rect">
            <a:avLst/>
          </a:prstGeom>
          <a:ln w="12700">
            <a:miter lim="400000"/>
          </a:ln>
        </p:spPr>
      </p:pic>
      <p:sp>
        <p:nvSpPr>
          <p:cNvPr id="1489" name="世界中に仲間！ PCNキガリ他、70拠点"/>
          <p:cNvSpPr txBox="1"/>
          <p:nvPr/>
        </p:nvSpPr>
        <p:spPr>
          <a:xfrm>
            <a:off x="781367" y="8674100"/>
            <a:ext cx="11442066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/>
            </a:lvl1pPr>
          </a:lstStyle>
          <a:p>
            <a:pPr/>
            <a:r>
              <a:t>世界中に仲間！ PCNキガリ他、70拠点</a:t>
            </a:r>
          </a:p>
        </p:txBody>
      </p:sp>
      <p:sp>
        <p:nvSpPr>
          <p:cNvPr id="1490" name="photo by PCN yrm https://yrm006.wordpress.com/"/>
          <p:cNvSpPr txBox="1"/>
          <p:nvPr/>
        </p:nvSpPr>
        <p:spPr>
          <a:xfrm>
            <a:off x="7080193" y="7861300"/>
            <a:ext cx="5850846" cy="406401"/>
          </a:xfrm>
          <a:prstGeom prst="rect">
            <a:avLst/>
          </a:prstGeom>
          <a:solidFill>
            <a:srgbClr val="DCDEE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457200">
              <a:lnSpc>
                <a:spcPts val="3800"/>
              </a:lnSpc>
              <a:defRPr sz="2000" u="sng">
                <a:latin typeface="Times"/>
                <a:ea typeface="Times"/>
                <a:cs typeface="Times"/>
                <a:sym typeface="Times"/>
              </a:defRPr>
            </a:pPr>
            <a:r>
              <a:t>photo by PCN yrm </a:t>
            </a:r>
            <a:r>
              <a:rPr>
                <a:hlinkClick r:id="rId3" invalidUrl="" action="" tgtFrame="" tooltip="" history="1" highlightClick="0" endSnd="0"/>
              </a:rPr>
              <a:t>https://yrm006.wordpress.com/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0" name="Group"/>
          <p:cNvGrpSpPr/>
          <p:nvPr/>
        </p:nvGrpSpPr>
        <p:grpSpPr>
          <a:xfrm>
            <a:off x="629393" y="1645309"/>
            <a:ext cx="11746014" cy="7718492"/>
            <a:chOff x="0" y="0"/>
            <a:chExt cx="11746012" cy="7718490"/>
          </a:xfrm>
        </p:grpSpPr>
        <p:sp>
          <p:nvSpPr>
            <p:cNvPr id="1492" name="Triangle"/>
            <p:cNvSpPr/>
            <p:nvPr/>
          </p:nvSpPr>
          <p:spPr>
            <a:xfrm>
              <a:off x="0" y="0"/>
              <a:ext cx="11746013" cy="77184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493" name="Triangle"/>
            <p:cNvSpPr/>
            <p:nvPr/>
          </p:nvSpPr>
          <p:spPr>
            <a:xfrm>
              <a:off x="1287900" y="0"/>
              <a:ext cx="9170213" cy="60258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blipFill rotWithShape="1">
              <a:blip r:embed="rId3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494" name="Triangle"/>
            <p:cNvSpPr/>
            <p:nvPr/>
          </p:nvSpPr>
          <p:spPr>
            <a:xfrm>
              <a:off x="2529872" y="0"/>
              <a:ext cx="6686269" cy="43936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blipFill rotWithShape="1">
              <a:blip r:embed="rId4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495" name="Triangle"/>
            <p:cNvSpPr/>
            <p:nvPr/>
          </p:nvSpPr>
          <p:spPr>
            <a:xfrm>
              <a:off x="3820407" y="0"/>
              <a:ext cx="4105199" cy="26975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blipFill rotWithShape="1">
              <a:blip r:embed="rId5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496" name="総合的な学習の時間"/>
            <p:cNvSpPr txBox="1"/>
            <p:nvPr/>
          </p:nvSpPr>
          <p:spPr>
            <a:xfrm>
              <a:off x="323106" y="6371039"/>
              <a:ext cx="11099801" cy="11549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sz="7000">
                  <a:solidFill>
                    <a:srgbClr val="FFFFFF"/>
                  </a:solidFill>
                  <a:latin typeface="ヒラギノ角ゴ Std"/>
                  <a:ea typeface="ヒラギノ角ゴ Std"/>
                  <a:cs typeface="ヒラギノ角ゴ Std"/>
                  <a:sym typeface="ヒラギノ角ゴ Std"/>
                </a:defRPr>
              </a:lvl1pPr>
            </a:lstStyle>
            <a:p>
              <a:pPr/>
              <a:r>
                <a:t>総合的な学習の時間</a:t>
              </a:r>
            </a:p>
          </p:txBody>
        </p:sp>
        <p:sp>
          <p:nvSpPr>
            <p:cNvPr id="1497" name="クラブ活動、IT遊具"/>
            <p:cNvSpPr txBox="1"/>
            <p:nvPr/>
          </p:nvSpPr>
          <p:spPr>
            <a:xfrm>
              <a:off x="323106" y="4621004"/>
              <a:ext cx="11099801" cy="115490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sz="6000">
                  <a:solidFill>
                    <a:srgbClr val="FFFFFF"/>
                  </a:solidFill>
                  <a:latin typeface="ヒラギノ角ゴ Std"/>
                  <a:ea typeface="ヒラギノ角ゴ Std"/>
                  <a:cs typeface="ヒラギノ角ゴ Std"/>
                  <a:sym typeface="ヒラギノ角ゴ Std"/>
                </a:defRPr>
              </a:lvl1pPr>
            </a:lstStyle>
            <a:p>
              <a:pPr/>
              <a:r>
                <a:t>クラブ活動、IT遊具</a:t>
              </a:r>
            </a:p>
          </p:txBody>
        </p:sp>
        <p:sp>
          <p:nvSpPr>
            <p:cNvPr id="1498" name="地域ICTクラブ"/>
            <p:cNvSpPr txBox="1"/>
            <p:nvPr/>
          </p:nvSpPr>
          <p:spPr>
            <a:xfrm>
              <a:off x="323106" y="3081844"/>
              <a:ext cx="11099801" cy="11549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sz="5000">
                  <a:solidFill>
                    <a:srgbClr val="FFFFFF"/>
                  </a:solidFill>
                  <a:latin typeface="ヒラギノ角ゴ Std"/>
                  <a:ea typeface="ヒラギノ角ゴ Std"/>
                  <a:cs typeface="ヒラギノ角ゴ Std"/>
                  <a:sym typeface="ヒラギノ角ゴ Std"/>
                </a:defRPr>
              </a:lvl1pPr>
            </a:lstStyle>
            <a:p>
              <a:pPr/>
              <a:r>
                <a:t>地域ICTクラブ</a:t>
              </a:r>
            </a:p>
          </p:txBody>
        </p:sp>
        <p:sp>
          <p:nvSpPr>
            <p:cNvPr id="1499" name="地域の…"/>
            <p:cNvSpPr txBox="1"/>
            <p:nvPr/>
          </p:nvSpPr>
          <p:spPr>
            <a:xfrm>
              <a:off x="323106" y="835041"/>
              <a:ext cx="11099801" cy="19641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/>
            <a:p>
              <a:pPr>
                <a:defRPr sz="4000">
                  <a:solidFill>
                    <a:srgbClr val="FFFFFF"/>
                  </a:solidFill>
                  <a:latin typeface="ヒラギノ角ゴ Std"/>
                  <a:ea typeface="ヒラギノ角ゴ Std"/>
                  <a:cs typeface="ヒラギノ角ゴ Std"/>
                  <a:sym typeface="ヒラギノ角ゴ Std"/>
                </a:defRPr>
              </a:pPr>
              <a:r>
                <a:t>地域の</a:t>
              </a:r>
            </a:p>
            <a:p>
              <a:pPr>
                <a:defRPr sz="4000">
                  <a:solidFill>
                    <a:srgbClr val="FFFFFF"/>
                  </a:solidFill>
                  <a:latin typeface="ヒラギノ角ゴ Std"/>
                  <a:ea typeface="ヒラギノ角ゴ Std"/>
                  <a:cs typeface="ヒラギノ角ゴ Std"/>
                  <a:sym typeface="ヒラギノ角ゴ Std"/>
                </a:defRPr>
              </a:pPr>
              <a:r>
                <a:t>高度IT人材</a:t>
              </a:r>
            </a:p>
          </p:txBody>
        </p:sp>
      </p:grpSp>
      <p:sp>
        <p:nvSpPr>
          <p:cNvPr id="1501" name="学校→地域企業→高度IT人材"/>
          <p:cNvSpPr txBox="1"/>
          <p:nvPr/>
        </p:nvSpPr>
        <p:spPr>
          <a:xfrm>
            <a:off x="120190" y="144151"/>
            <a:ext cx="12764420" cy="12795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554990">
              <a:defRPr sz="7600">
                <a:latin typeface="ヒラギノ角ゴ Std"/>
                <a:ea typeface="ヒラギノ角ゴ Std"/>
                <a:cs typeface="ヒラギノ角ゴ Std"/>
                <a:sym typeface="ヒラギノ角ゴ Std"/>
              </a:defRPr>
            </a:lvl1pPr>
          </a:lstStyle>
          <a:p>
            <a:pPr/>
            <a:r>
              <a:t>学校→地域企業→高度IT人材</a:t>
            </a:r>
          </a:p>
        </p:txBody>
      </p:sp>
      <p:sp>
        <p:nvSpPr>
          <p:cNvPr id="1502" name="地域企業、高専で…"/>
          <p:cNvSpPr/>
          <p:nvPr/>
        </p:nvSpPr>
        <p:spPr>
          <a:xfrm>
            <a:off x="8468017" y="1908085"/>
            <a:ext cx="4404610" cy="2944282"/>
          </a:xfrm>
          <a:prstGeom prst="wedgeEllipseCallout">
            <a:avLst>
              <a:gd name="adj1" fmla="val -38448"/>
              <a:gd name="adj2" fmla="val 54770"/>
            </a:avLst>
          </a:prstGeom>
          <a:solidFill>
            <a:srgbClr val="FFFFFF"/>
          </a:solidFill>
          <a:ln w="139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34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地域企業、高専で</a:t>
            </a:r>
          </a:p>
          <a:p>
            <a:pPr>
              <a:defRPr sz="34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取り組もう</a:t>
            </a:r>
          </a:p>
        </p:txBody>
      </p:sp>
      <p:sp>
        <p:nvSpPr>
          <p:cNvPr id="1503" name="C分類"/>
          <p:cNvSpPr txBox="1"/>
          <p:nvPr/>
        </p:nvSpPr>
        <p:spPr>
          <a:xfrm>
            <a:off x="97600" y="7736490"/>
            <a:ext cx="1374345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C分類</a:t>
            </a:r>
          </a:p>
        </p:txBody>
      </p:sp>
      <p:sp>
        <p:nvSpPr>
          <p:cNvPr id="1504" name="D分類"/>
          <p:cNvSpPr txBox="1"/>
          <p:nvPr/>
        </p:nvSpPr>
        <p:spPr>
          <a:xfrm>
            <a:off x="1331233" y="6083738"/>
            <a:ext cx="1375258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D分類</a:t>
            </a:r>
          </a:p>
        </p:txBody>
      </p:sp>
      <p:sp>
        <p:nvSpPr>
          <p:cNvPr id="1505" name="F分類"/>
          <p:cNvSpPr txBox="1"/>
          <p:nvPr/>
        </p:nvSpPr>
        <p:spPr>
          <a:xfrm>
            <a:off x="2614998" y="4430986"/>
            <a:ext cx="130393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F分類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5F8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7" name="Rectangle"/>
          <p:cNvSpPr/>
          <p:nvPr/>
        </p:nvSpPr>
        <p:spPr>
          <a:xfrm>
            <a:off x="-5030" y="-18063"/>
            <a:ext cx="13014860" cy="187807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2200">
                <a:solidFill>
                  <a:srgbClr val="FFFFFF"/>
                </a:solidFill>
                <a:latin typeface="GenEiGothicN-R"/>
                <a:ea typeface="GenEiGothicN-R"/>
                <a:cs typeface="GenEiGothicN-R"/>
                <a:sym typeface="GenEiGothicN-R"/>
              </a:defRPr>
            </a:pPr>
          </a:p>
        </p:txBody>
      </p:sp>
      <p:sp>
        <p:nvSpPr>
          <p:cNvPr id="1508" name="Rectangle"/>
          <p:cNvSpPr/>
          <p:nvPr/>
        </p:nvSpPr>
        <p:spPr>
          <a:xfrm>
            <a:off x="-5030" y="9572772"/>
            <a:ext cx="13014860" cy="187807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2200">
                <a:solidFill>
                  <a:srgbClr val="FFFFFF"/>
                </a:solidFill>
                <a:latin typeface="GenEiGothicN-R"/>
                <a:ea typeface="GenEiGothicN-R"/>
                <a:cs typeface="GenEiGothicN-R"/>
                <a:sym typeface="GenEiGothicN-R"/>
              </a:defRPr>
            </a:pPr>
          </a:p>
        </p:txBody>
      </p:sp>
      <p:pic>
        <p:nvPicPr>
          <p:cNvPr id="1509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429051" y="-139674"/>
            <a:ext cx="5679079" cy="8379320"/>
          </a:xfrm>
          <a:prstGeom prst="rect">
            <a:avLst/>
          </a:prstGeom>
          <a:ln w="12700">
            <a:miter lim="400000"/>
          </a:ln>
        </p:spPr>
      </p:pic>
      <p:sp>
        <p:nvSpPr>
          <p:cNvPr id="1510" name="株式会社 B Inc. 代表取締役社長 福野泰介…"/>
          <p:cNvSpPr txBox="1"/>
          <p:nvPr/>
        </p:nvSpPr>
        <p:spPr>
          <a:xfrm>
            <a:off x="4355035" y="8512509"/>
            <a:ext cx="5382358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>
              <a:defRPr sz="2200">
                <a:latin typeface="Helvetica"/>
                <a:ea typeface="Helvetica"/>
                <a:cs typeface="Helvetica"/>
                <a:sym typeface="Helvetica"/>
              </a:defRPr>
            </a:pPr>
            <a:r>
              <a:t>株式会社 B Inc. 代表取締役社長 福野泰介 </a:t>
            </a:r>
          </a:p>
          <a:p>
            <a:pPr>
              <a:defRPr sz="2200">
                <a:latin typeface="Helvetica"/>
                <a:ea typeface="Helvetica"/>
                <a:cs typeface="Helvetica"/>
                <a:sym typeface="Helvetica"/>
              </a:defRPr>
            </a:pPr>
            <a:r>
              <a:t>@taisukef / Facebook / fukuno@jig.jp</a:t>
            </a:r>
          </a:p>
        </p:txBody>
      </p:sp>
      <p:pic>
        <p:nvPicPr>
          <p:cNvPr id="1511" name="droppedImage.tiff" descr="droppedImage.tif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64765" y="8976059"/>
            <a:ext cx="1261808" cy="444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12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0772937" y="7382725"/>
            <a:ext cx="1873020" cy="1936234"/>
          </a:xfrm>
          <a:prstGeom prst="rect">
            <a:avLst/>
          </a:prstGeom>
          <a:ln w="12700">
            <a:miter lim="400000"/>
          </a:ln>
        </p:spPr>
      </p:pic>
      <p:sp>
        <p:nvSpPr>
          <p:cNvPr id="1513" name="https://fukuno.jig.jp/"/>
          <p:cNvSpPr txBox="1"/>
          <p:nvPr/>
        </p:nvSpPr>
        <p:spPr>
          <a:xfrm>
            <a:off x="338108" y="8477900"/>
            <a:ext cx="2715122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https://fukuno.jig.jp/</a:t>
            </a:r>
          </a:p>
        </p:txBody>
      </p:sp>
      <p:pic>
        <p:nvPicPr>
          <p:cNvPr id="1514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338108" y="5466306"/>
            <a:ext cx="2715122" cy="271512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IchigoJam BASIC…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IchigoJam BASIC</a:t>
            </a: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OK</a:t>
            </a: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A</a:t>
            </a: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</p:txBody>
      </p:sp>
      <p:sp>
        <p:nvSpPr>
          <p:cNvPr id="399" name="エンターキー"/>
          <p:cNvSpPr txBox="1"/>
          <p:nvPr/>
        </p:nvSpPr>
        <p:spPr>
          <a:xfrm>
            <a:off x="7867649" y="8597900"/>
            <a:ext cx="4686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エンターキー</a:t>
            </a:r>
          </a:p>
        </p:txBody>
      </p:sp>
      <p:grpSp>
        <p:nvGrpSpPr>
          <p:cNvPr id="403" name="Group"/>
          <p:cNvGrpSpPr/>
          <p:nvPr/>
        </p:nvGrpSpPr>
        <p:grpSpPr>
          <a:xfrm>
            <a:off x="2020554" y="4861140"/>
            <a:ext cx="8985534" cy="3711360"/>
            <a:chOff x="0" y="0"/>
            <a:chExt cx="8985533" cy="3711359"/>
          </a:xfrm>
        </p:grpSpPr>
        <p:pic>
          <p:nvPicPr>
            <p:cNvPr id="400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8963692" cy="371136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01" name="Circle"/>
            <p:cNvSpPr/>
            <p:nvPr/>
          </p:nvSpPr>
          <p:spPr>
            <a:xfrm>
              <a:off x="7542545" y="985671"/>
              <a:ext cx="1442989" cy="1442989"/>
            </a:xfrm>
            <a:prstGeom prst="ellipse">
              <a:avLst/>
            </a:prstGeom>
            <a:noFill/>
            <a:ln w="254000" cap="flat">
              <a:solidFill>
                <a:schemeClr val="accent5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402" name="A"/>
            <p:cNvSpPr txBox="1"/>
            <p:nvPr/>
          </p:nvSpPr>
          <p:spPr>
            <a:xfrm>
              <a:off x="1516346" y="1730159"/>
              <a:ext cx="368425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 defTabSz="457200">
                <a:defRPr sz="30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A</a:t>
              </a:r>
            </a:p>
          </p:txBody>
        </p:sp>
      </p:grpSp>
      <p:sp>
        <p:nvSpPr>
          <p:cNvPr id="404" name="Rectangle"/>
          <p:cNvSpPr/>
          <p:nvPr/>
        </p:nvSpPr>
        <p:spPr>
          <a:xfrm>
            <a:off x="1333500" y="2197100"/>
            <a:ext cx="194271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noFill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IchigoJam BASIC…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IchigoJam BASIC</a:t>
            </a: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OK</a:t>
            </a: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A</a:t>
            </a: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Syntax error</a:t>
            </a: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</p:txBody>
      </p:sp>
      <p:sp>
        <p:nvSpPr>
          <p:cNvPr id="407" name="Rectangle"/>
          <p:cNvSpPr/>
          <p:nvPr/>
        </p:nvSpPr>
        <p:spPr>
          <a:xfrm>
            <a:off x="698500" y="3771900"/>
            <a:ext cx="194271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08" name="エンターキー"/>
          <p:cNvSpPr txBox="1"/>
          <p:nvPr/>
        </p:nvSpPr>
        <p:spPr>
          <a:xfrm>
            <a:off x="7867649" y="8597900"/>
            <a:ext cx="4686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エンターキー</a:t>
            </a:r>
          </a:p>
        </p:txBody>
      </p:sp>
      <p:grpSp>
        <p:nvGrpSpPr>
          <p:cNvPr id="412" name="Group"/>
          <p:cNvGrpSpPr/>
          <p:nvPr/>
        </p:nvGrpSpPr>
        <p:grpSpPr>
          <a:xfrm>
            <a:off x="2020554" y="4861140"/>
            <a:ext cx="8985534" cy="3711360"/>
            <a:chOff x="0" y="0"/>
            <a:chExt cx="8985533" cy="3711359"/>
          </a:xfrm>
        </p:grpSpPr>
        <p:pic>
          <p:nvPicPr>
            <p:cNvPr id="409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8963692" cy="371136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10" name="Circle"/>
            <p:cNvSpPr/>
            <p:nvPr/>
          </p:nvSpPr>
          <p:spPr>
            <a:xfrm>
              <a:off x="7542545" y="985671"/>
              <a:ext cx="1442989" cy="1442989"/>
            </a:xfrm>
            <a:prstGeom prst="ellipse">
              <a:avLst/>
            </a:prstGeom>
            <a:noFill/>
            <a:ln w="254000" cap="flat">
              <a:solidFill>
                <a:schemeClr val="accent5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411" name="A"/>
            <p:cNvSpPr txBox="1"/>
            <p:nvPr/>
          </p:nvSpPr>
          <p:spPr>
            <a:xfrm>
              <a:off x="1516346" y="1730159"/>
              <a:ext cx="368425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 defTabSz="457200">
                <a:defRPr sz="30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A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1240300"/>
            <a:ext cx="3426150" cy="3209000"/>
          </a:xfrm>
          <a:prstGeom prst="rect">
            <a:avLst/>
          </a:prstGeom>
          <a:ln w="12700">
            <a:miter lim="400000"/>
          </a:ln>
        </p:spPr>
      </p:pic>
      <p:sp>
        <p:nvSpPr>
          <p:cNvPr id="415" name="Oval"/>
          <p:cNvSpPr/>
          <p:nvPr/>
        </p:nvSpPr>
        <p:spPr>
          <a:xfrm>
            <a:off x="3073400" y="9022887"/>
            <a:ext cx="7301574" cy="2127714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416" name="?"/>
          <p:cNvSpPr txBox="1"/>
          <p:nvPr/>
        </p:nvSpPr>
        <p:spPr>
          <a:xfrm>
            <a:off x="6958118" y="194734"/>
            <a:ext cx="951231" cy="13715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?</a:t>
            </a:r>
          </a:p>
        </p:txBody>
      </p:sp>
      <p:sp>
        <p:nvSpPr>
          <p:cNvPr id="417" name="A"/>
          <p:cNvSpPr txBox="1"/>
          <p:nvPr/>
        </p:nvSpPr>
        <p:spPr>
          <a:xfrm>
            <a:off x="2018922" y="6023928"/>
            <a:ext cx="628016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A</a:t>
            </a:r>
          </a:p>
        </p:txBody>
      </p:sp>
      <p:sp>
        <p:nvSpPr>
          <p:cNvPr id="418" name="Line"/>
          <p:cNvSpPr/>
          <p:nvPr/>
        </p:nvSpPr>
        <p:spPr>
          <a:xfrm flipV="1">
            <a:off x="5816600" y="4675320"/>
            <a:ext cx="0" cy="4121547"/>
          </a:xfrm>
          <a:prstGeom prst="line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419" name="Line"/>
          <p:cNvSpPr/>
          <p:nvPr/>
        </p:nvSpPr>
        <p:spPr>
          <a:xfrm flipV="1">
            <a:off x="7061200" y="4675319"/>
            <a:ext cx="0" cy="4121548"/>
          </a:xfrm>
          <a:prstGeom prst="line">
            <a:avLst/>
          </a:prstGeom>
          <a:ln w="127000">
            <a:solidFill>
              <a:srgbClr val="000000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420" name="Syntax error"/>
          <p:cNvSpPr txBox="1"/>
          <p:nvPr/>
        </p:nvSpPr>
        <p:spPr>
          <a:xfrm>
            <a:off x="7820554" y="5905500"/>
            <a:ext cx="5013326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Syntax error</a:t>
            </a:r>
          </a:p>
        </p:txBody>
      </p:sp>
      <p:sp>
        <p:nvSpPr>
          <p:cNvPr id="421" name="（シンタックス エラー）"/>
          <p:cNvSpPr txBox="1"/>
          <p:nvPr/>
        </p:nvSpPr>
        <p:spPr>
          <a:xfrm>
            <a:off x="8053599" y="6923617"/>
            <a:ext cx="4547236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（シンタックス エラー）</a:t>
            </a:r>
          </a:p>
        </p:txBody>
      </p:sp>
      <p:sp>
        <p:nvSpPr>
          <p:cNvPr id="422" name="シラナイ…"/>
          <p:cNvSpPr txBox="1"/>
          <p:nvPr/>
        </p:nvSpPr>
        <p:spPr>
          <a:xfrm>
            <a:off x="8096250" y="2000250"/>
            <a:ext cx="3924301" cy="1689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シラナイ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コトバダナー</a:t>
            </a:r>
          </a:p>
        </p:txBody>
      </p:sp>
      <p:grpSp>
        <p:nvGrpSpPr>
          <p:cNvPr id="426" name="Group"/>
          <p:cNvGrpSpPr/>
          <p:nvPr/>
        </p:nvGrpSpPr>
        <p:grpSpPr>
          <a:xfrm>
            <a:off x="2980491" y="5787072"/>
            <a:ext cx="891680" cy="926691"/>
            <a:chOff x="0" y="0"/>
            <a:chExt cx="891678" cy="926690"/>
          </a:xfrm>
        </p:grpSpPr>
        <p:sp>
          <p:nvSpPr>
            <p:cNvPr id="423" name="Rectangle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424" name="Line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425" name="Line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427" name="（エー、エンター）"/>
          <p:cNvSpPr txBox="1"/>
          <p:nvPr/>
        </p:nvSpPr>
        <p:spPr>
          <a:xfrm>
            <a:off x="1288196" y="6991152"/>
            <a:ext cx="3314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（エー、エンター）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この LED をつけてもらおう"/>
          <p:cNvSpPr txBox="1"/>
          <p:nvPr>
            <p:ph type="title"/>
          </p:nvPr>
        </p:nvSpPr>
        <p:spPr>
          <a:xfrm>
            <a:off x="1447138" y="7654129"/>
            <a:ext cx="8879616" cy="1367709"/>
          </a:xfrm>
          <a:prstGeom prst="rect">
            <a:avLst/>
          </a:prstGeom>
        </p:spPr>
        <p:txBody>
          <a:bodyPr/>
          <a:lstStyle>
            <a:lvl1pPr defTabSz="496570">
              <a:defRPr sz="51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この LED をつけてもらおう</a:t>
            </a:r>
          </a:p>
        </p:txBody>
      </p:sp>
      <p:pic>
        <p:nvPicPr>
          <p:cNvPr id="43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51474" y="735996"/>
            <a:ext cx="9566369" cy="5809036"/>
          </a:xfrm>
          <a:prstGeom prst="rect">
            <a:avLst/>
          </a:prstGeom>
          <a:ln w="12700">
            <a:miter lim="400000"/>
          </a:ln>
        </p:spPr>
      </p:pic>
      <p:sp>
        <p:nvSpPr>
          <p:cNvPr id="431" name="Arrow"/>
          <p:cNvSpPr/>
          <p:nvPr/>
        </p:nvSpPr>
        <p:spPr>
          <a:xfrm rot="16200000">
            <a:off x="2889646" y="6217948"/>
            <a:ext cx="1976174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LED1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LED1</a:t>
            </a: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</p:txBody>
      </p:sp>
      <p:sp>
        <p:nvSpPr>
          <p:cNvPr id="434" name="L E D 1 エンター"/>
          <p:cNvSpPr txBox="1"/>
          <p:nvPr/>
        </p:nvSpPr>
        <p:spPr>
          <a:xfrm>
            <a:off x="2927477" y="8648700"/>
            <a:ext cx="7149847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L E D 1 エンター</a:t>
            </a:r>
          </a:p>
        </p:txBody>
      </p:sp>
      <p:pic>
        <p:nvPicPr>
          <p:cNvPr id="43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20554" y="4861140"/>
            <a:ext cx="8963692" cy="3711360"/>
          </a:xfrm>
          <a:prstGeom prst="rect">
            <a:avLst/>
          </a:prstGeom>
          <a:ln w="12700">
            <a:miter lim="400000"/>
          </a:ln>
        </p:spPr>
      </p:pic>
      <p:sp>
        <p:nvSpPr>
          <p:cNvPr id="436" name="Circle"/>
          <p:cNvSpPr/>
          <p:nvPr/>
        </p:nvSpPr>
        <p:spPr>
          <a:xfrm>
            <a:off x="7457370" y="62338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37" name="D"/>
          <p:cNvSpPr txBox="1"/>
          <p:nvPr/>
        </p:nvSpPr>
        <p:spPr>
          <a:xfrm>
            <a:off x="4620633" y="6574366"/>
            <a:ext cx="38944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</a:t>
            </a:r>
          </a:p>
        </p:txBody>
      </p:sp>
      <p:sp>
        <p:nvSpPr>
          <p:cNvPr id="438" name="Rectangle"/>
          <p:cNvSpPr/>
          <p:nvPr/>
        </p:nvSpPr>
        <p:spPr>
          <a:xfrm>
            <a:off x="3744145" y="2149521"/>
            <a:ext cx="194272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39" name="E"/>
          <p:cNvSpPr txBox="1"/>
          <p:nvPr/>
        </p:nvSpPr>
        <p:spPr>
          <a:xfrm>
            <a:off x="4544433" y="6057900"/>
            <a:ext cx="36842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</a:t>
            </a:r>
          </a:p>
        </p:txBody>
      </p:sp>
      <p:sp>
        <p:nvSpPr>
          <p:cNvPr id="440" name="L"/>
          <p:cNvSpPr txBox="1"/>
          <p:nvPr/>
        </p:nvSpPr>
        <p:spPr>
          <a:xfrm>
            <a:off x="7939567" y="6574366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L</a:t>
            </a:r>
          </a:p>
        </p:txBody>
      </p:sp>
      <p:sp>
        <p:nvSpPr>
          <p:cNvPr id="441" name="1"/>
          <p:cNvSpPr txBox="1"/>
          <p:nvPr/>
        </p:nvSpPr>
        <p:spPr>
          <a:xfrm>
            <a:off x="3062767" y="5511800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442" name="Circle"/>
          <p:cNvSpPr/>
          <p:nvPr/>
        </p:nvSpPr>
        <p:spPr>
          <a:xfrm>
            <a:off x="2595320" y="5160656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43" name="Circle"/>
          <p:cNvSpPr/>
          <p:nvPr/>
        </p:nvSpPr>
        <p:spPr>
          <a:xfrm>
            <a:off x="4146713" y="59671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44" name="Circle"/>
          <p:cNvSpPr/>
          <p:nvPr/>
        </p:nvSpPr>
        <p:spPr>
          <a:xfrm>
            <a:off x="9563100" y="5846812"/>
            <a:ext cx="1442988" cy="14429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1240300"/>
            <a:ext cx="3426150" cy="3209000"/>
          </a:xfrm>
          <a:prstGeom prst="rect">
            <a:avLst/>
          </a:prstGeom>
          <a:ln w="12700">
            <a:miter lim="400000"/>
          </a:ln>
        </p:spPr>
      </p:pic>
      <p:sp>
        <p:nvSpPr>
          <p:cNvPr id="447" name="Oval"/>
          <p:cNvSpPr/>
          <p:nvPr/>
        </p:nvSpPr>
        <p:spPr>
          <a:xfrm>
            <a:off x="3073400" y="9022887"/>
            <a:ext cx="7301574" cy="2127714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448" name="!"/>
          <p:cNvSpPr txBox="1"/>
          <p:nvPr/>
        </p:nvSpPr>
        <p:spPr>
          <a:xfrm>
            <a:off x="7128298" y="194734"/>
            <a:ext cx="610871" cy="13715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!</a:t>
            </a:r>
          </a:p>
        </p:txBody>
      </p:sp>
      <p:sp>
        <p:nvSpPr>
          <p:cNvPr id="449" name="LED1"/>
          <p:cNvSpPr txBox="1"/>
          <p:nvPr/>
        </p:nvSpPr>
        <p:spPr>
          <a:xfrm>
            <a:off x="1491495" y="6112735"/>
            <a:ext cx="1824356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LED1</a:t>
            </a:r>
          </a:p>
        </p:txBody>
      </p:sp>
      <p:sp>
        <p:nvSpPr>
          <p:cNvPr id="450" name="Line"/>
          <p:cNvSpPr/>
          <p:nvPr/>
        </p:nvSpPr>
        <p:spPr>
          <a:xfrm flipV="1">
            <a:off x="5816600" y="4675320"/>
            <a:ext cx="0" cy="4121547"/>
          </a:xfrm>
          <a:prstGeom prst="line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451" name="*"/>
          <p:cNvSpPr txBox="1"/>
          <p:nvPr/>
        </p:nvSpPr>
        <p:spPr>
          <a:xfrm>
            <a:off x="7453841" y="1337733"/>
            <a:ext cx="1060451" cy="1371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>
                <a:solidFill>
                  <a:srgbClr val="C8424F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*</a:t>
            </a:r>
          </a:p>
        </p:txBody>
      </p:sp>
      <p:sp>
        <p:nvSpPr>
          <p:cNvPr id="452" name="Line"/>
          <p:cNvSpPr/>
          <p:nvPr/>
        </p:nvSpPr>
        <p:spPr>
          <a:xfrm flipV="1">
            <a:off x="7061200" y="4675319"/>
            <a:ext cx="0" cy="4121548"/>
          </a:xfrm>
          <a:prstGeom prst="line">
            <a:avLst/>
          </a:prstGeom>
          <a:ln w="127000">
            <a:solidFill>
              <a:srgbClr val="000000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453" name="OK"/>
          <p:cNvSpPr txBox="1"/>
          <p:nvPr/>
        </p:nvSpPr>
        <p:spPr>
          <a:xfrm>
            <a:off x="8609329" y="5905500"/>
            <a:ext cx="113284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OK</a:t>
            </a:r>
          </a:p>
        </p:txBody>
      </p:sp>
      <p:sp>
        <p:nvSpPr>
          <p:cNvPr id="454" name="シッテル！"/>
          <p:cNvSpPr txBox="1"/>
          <p:nvPr/>
        </p:nvSpPr>
        <p:spPr>
          <a:xfrm>
            <a:off x="8413750" y="2476500"/>
            <a:ext cx="328930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シッテル！</a:t>
            </a:r>
          </a:p>
        </p:txBody>
      </p:sp>
      <p:sp>
        <p:nvSpPr>
          <p:cNvPr id="455" name="（オーケー）"/>
          <p:cNvSpPr txBox="1"/>
          <p:nvPr/>
        </p:nvSpPr>
        <p:spPr>
          <a:xfrm>
            <a:off x="8061959" y="6669617"/>
            <a:ext cx="2400301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（オーケー）</a:t>
            </a:r>
          </a:p>
        </p:txBody>
      </p:sp>
      <p:sp>
        <p:nvSpPr>
          <p:cNvPr id="456" name="（エルイーディー、ワン、エンター）"/>
          <p:cNvSpPr txBox="1"/>
          <p:nvPr/>
        </p:nvSpPr>
        <p:spPr>
          <a:xfrm>
            <a:off x="81696" y="7003852"/>
            <a:ext cx="5727701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6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（エルイーディー、ワン、エンター）</a:t>
            </a:r>
          </a:p>
        </p:txBody>
      </p:sp>
      <p:sp>
        <p:nvSpPr>
          <p:cNvPr id="457" name="Rectangle"/>
          <p:cNvSpPr/>
          <p:nvPr/>
        </p:nvSpPr>
        <p:spPr>
          <a:xfrm>
            <a:off x="22531635" y="-1532037"/>
            <a:ext cx="866280" cy="879674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grpSp>
        <p:nvGrpSpPr>
          <p:cNvPr id="461" name="Group"/>
          <p:cNvGrpSpPr/>
          <p:nvPr/>
        </p:nvGrpSpPr>
        <p:grpSpPr>
          <a:xfrm>
            <a:off x="3924161" y="5922644"/>
            <a:ext cx="891680" cy="926691"/>
            <a:chOff x="0" y="0"/>
            <a:chExt cx="891678" cy="926690"/>
          </a:xfrm>
        </p:grpSpPr>
        <p:sp>
          <p:nvSpPr>
            <p:cNvPr id="458" name="Rectangle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459" name="Line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460" name="Line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LED0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LED0</a:t>
            </a: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</p:txBody>
      </p:sp>
      <p:sp>
        <p:nvSpPr>
          <p:cNvPr id="464" name="エンターキー"/>
          <p:cNvSpPr txBox="1"/>
          <p:nvPr/>
        </p:nvSpPr>
        <p:spPr>
          <a:xfrm>
            <a:off x="7867649" y="8597900"/>
            <a:ext cx="4686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エンターキー</a:t>
            </a:r>
          </a:p>
        </p:txBody>
      </p:sp>
      <p:pic>
        <p:nvPicPr>
          <p:cNvPr id="46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20554" y="4861140"/>
            <a:ext cx="8963692" cy="3711360"/>
          </a:xfrm>
          <a:prstGeom prst="rect">
            <a:avLst/>
          </a:prstGeom>
          <a:ln w="12700">
            <a:miter lim="400000"/>
          </a:ln>
        </p:spPr>
      </p:pic>
      <p:sp>
        <p:nvSpPr>
          <p:cNvPr id="466" name="Circle"/>
          <p:cNvSpPr/>
          <p:nvPr/>
        </p:nvSpPr>
        <p:spPr>
          <a:xfrm>
            <a:off x="9563100" y="5846812"/>
            <a:ext cx="1442988" cy="14429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67" name="D"/>
          <p:cNvSpPr txBox="1"/>
          <p:nvPr/>
        </p:nvSpPr>
        <p:spPr>
          <a:xfrm>
            <a:off x="4620633" y="6574366"/>
            <a:ext cx="38944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</a:t>
            </a:r>
          </a:p>
        </p:txBody>
      </p:sp>
      <p:sp>
        <p:nvSpPr>
          <p:cNvPr id="468" name="Rectangle"/>
          <p:cNvSpPr/>
          <p:nvPr/>
        </p:nvSpPr>
        <p:spPr>
          <a:xfrm>
            <a:off x="3744145" y="2149521"/>
            <a:ext cx="194272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69" name="E"/>
          <p:cNvSpPr txBox="1"/>
          <p:nvPr/>
        </p:nvSpPr>
        <p:spPr>
          <a:xfrm>
            <a:off x="4544433" y="6057900"/>
            <a:ext cx="36842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</a:t>
            </a:r>
          </a:p>
        </p:txBody>
      </p:sp>
      <p:sp>
        <p:nvSpPr>
          <p:cNvPr id="470" name="L"/>
          <p:cNvSpPr txBox="1"/>
          <p:nvPr/>
        </p:nvSpPr>
        <p:spPr>
          <a:xfrm>
            <a:off x="7939567" y="6574366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L</a:t>
            </a:r>
          </a:p>
        </p:txBody>
      </p:sp>
      <p:sp>
        <p:nvSpPr>
          <p:cNvPr id="471" name="0"/>
          <p:cNvSpPr txBox="1"/>
          <p:nvPr/>
        </p:nvSpPr>
        <p:spPr>
          <a:xfrm>
            <a:off x="8015767" y="5486400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472" name="Circle"/>
          <p:cNvSpPr/>
          <p:nvPr/>
        </p:nvSpPr>
        <p:spPr>
          <a:xfrm>
            <a:off x="7457370" y="62338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73" name="Circle"/>
          <p:cNvSpPr/>
          <p:nvPr/>
        </p:nvSpPr>
        <p:spPr>
          <a:xfrm>
            <a:off x="7535620" y="5147956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74" name="Circle"/>
          <p:cNvSpPr/>
          <p:nvPr/>
        </p:nvSpPr>
        <p:spPr>
          <a:xfrm>
            <a:off x="4146713" y="59671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1240300"/>
            <a:ext cx="3426150" cy="3209000"/>
          </a:xfrm>
          <a:prstGeom prst="rect">
            <a:avLst/>
          </a:prstGeom>
          <a:ln w="12700">
            <a:miter lim="400000"/>
          </a:ln>
        </p:spPr>
      </p:pic>
      <p:sp>
        <p:nvSpPr>
          <p:cNvPr id="477" name="Oval"/>
          <p:cNvSpPr/>
          <p:nvPr/>
        </p:nvSpPr>
        <p:spPr>
          <a:xfrm>
            <a:off x="3073400" y="9022887"/>
            <a:ext cx="7301574" cy="2127714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478" name="!"/>
          <p:cNvSpPr txBox="1"/>
          <p:nvPr/>
        </p:nvSpPr>
        <p:spPr>
          <a:xfrm>
            <a:off x="7128298" y="194734"/>
            <a:ext cx="610871" cy="13715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!</a:t>
            </a:r>
          </a:p>
        </p:txBody>
      </p:sp>
      <p:sp>
        <p:nvSpPr>
          <p:cNvPr id="479" name="Line"/>
          <p:cNvSpPr/>
          <p:nvPr/>
        </p:nvSpPr>
        <p:spPr>
          <a:xfrm flipV="1">
            <a:off x="5816600" y="4675320"/>
            <a:ext cx="0" cy="4121547"/>
          </a:xfrm>
          <a:prstGeom prst="line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480" name="Line"/>
          <p:cNvSpPr/>
          <p:nvPr/>
        </p:nvSpPr>
        <p:spPr>
          <a:xfrm flipV="1">
            <a:off x="7061200" y="4675319"/>
            <a:ext cx="0" cy="4121548"/>
          </a:xfrm>
          <a:prstGeom prst="line">
            <a:avLst/>
          </a:prstGeom>
          <a:ln w="127000">
            <a:solidFill>
              <a:srgbClr val="000000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481" name="OK"/>
          <p:cNvSpPr txBox="1"/>
          <p:nvPr/>
        </p:nvSpPr>
        <p:spPr>
          <a:xfrm>
            <a:off x="8609329" y="5905500"/>
            <a:ext cx="113284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OK</a:t>
            </a:r>
          </a:p>
        </p:txBody>
      </p:sp>
      <p:sp>
        <p:nvSpPr>
          <p:cNvPr id="482" name="LED0"/>
          <p:cNvSpPr txBox="1"/>
          <p:nvPr/>
        </p:nvSpPr>
        <p:spPr>
          <a:xfrm>
            <a:off x="1422280" y="6112735"/>
            <a:ext cx="1962786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LED0</a:t>
            </a:r>
          </a:p>
        </p:txBody>
      </p:sp>
      <p:sp>
        <p:nvSpPr>
          <p:cNvPr id="483" name="（エルイーディー、ゼロ、エンター）"/>
          <p:cNvSpPr txBox="1"/>
          <p:nvPr/>
        </p:nvSpPr>
        <p:spPr>
          <a:xfrm>
            <a:off x="81696" y="7003852"/>
            <a:ext cx="5727701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6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（エルイーディー、ゼロ、エンター）</a:t>
            </a:r>
          </a:p>
        </p:txBody>
      </p:sp>
      <p:grpSp>
        <p:nvGrpSpPr>
          <p:cNvPr id="487" name="Group"/>
          <p:cNvGrpSpPr/>
          <p:nvPr/>
        </p:nvGrpSpPr>
        <p:grpSpPr>
          <a:xfrm>
            <a:off x="3924161" y="5922644"/>
            <a:ext cx="891680" cy="926691"/>
            <a:chOff x="0" y="0"/>
            <a:chExt cx="891678" cy="926690"/>
          </a:xfrm>
        </p:grpSpPr>
        <p:sp>
          <p:nvSpPr>
            <p:cNvPr id="484" name="Rectangle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485" name="Line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486" name="Line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488" name="シッテル！"/>
          <p:cNvSpPr txBox="1"/>
          <p:nvPr/>
        </p:nvSpPr>
        <p:spPr>
          <a:xfrm>
            <a:off x="8413750" y="2476500"/>
            <a:ext cx="328930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シッテル！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Rectangle"/>
          <p:cNvSpPr/>
          <p:nvPr/>
        </p:nvSpPr>
        <p:spPr>
          <a:xfrm>
            <a:off x="8937329" y="167567"/>
            <a:ext cx="4910727" cy="927294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pic>
        <p:nvPicPr>
          <p:cNvPr id="253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0" b="8119"/>
          <a:stretch>
            <a:fillRect/>
          </a:stretch>
        </p:blipFill>
        <p:spPr>
          <a:xfrm>
            <a:off x="9203726" y="3017404"/>
            <a:ext cx="4198831" cy="6573922"/>
          </a:xfrm>
          <a:prstGeom prst="rect">
            <a:avLst/>
          </a:prstGeom>
          <a:ln w="12700">
            <a:miter lim="400000"/>
          </a:ln>
        </p:spPr>
      </p:pic>
      <p:pic>
        <p:nvPicPr>
          <p:cNvPr id="254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0" b="980"/>
          <a:stretch>
            <a:fillRect/>
          </a:stretch>
        </p:blipFill>
        <p:spPr>
          <a:xfrm>
            <a:off x="3297631" y="4575337"/>
            <a:ext cx="2579324" cy="1282905"/>
          </a:xfrm>
          <a:prstGeom prst="rect">
            <a:avLst/>
          </a:prstGeom>
          <a:ln w="12700">
            <a:miter lim="400000"/>
          </a:ln>
        </p:spPr>
      </p:pic>
      <p:pic>
        <p:nvPicPr>
          <p:cNvPr id="255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3775" y="1205507"/>
            <a:ext cx="2511480" cy="2511479"/>
          </a:xfrm>
          <a:prstGeom prst="rect">
            <a:avLst/>
          </a:prstGeom>
          <a:ln w="12700">
            <a:miter lim="400000"/>
          </a:ln>
        </p:spPr>
      </p:pic>
      <p:sp>
        <p:nvSpPr>
          <p:cNvPr id="256" name="福野泰介 / ふくのたいすけ…"/>
          <p:cNvSpPr txBox="1"/>
          <p:nvPr/>
        </p:nvSpPr>
        <p:spPr>
          <a:xfrm>
            <a:off x="2940492" y="1450686"/>
            <a:ext cx="5651600" cy="214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1">
                <a:latin typeface="Helvetica"/>
                <a:ea typeface="Helvetica"/>
                <a:cs typeface="Helvetica"/>
                <a:sym typeface="Helvetica"/>
              </a:defRPr>
            </a:pPr>
            <a:r>
              <a:t>福野泰介 / ふくのたいすけ</a:t>
            </a:r>
          </a:p>
          <a:p>
            <a:pPr>
              <a:defRPr sz="2600">
                <a:latin typeface="Helvetica"/>
                <a:ea typeface="Helvetica"/>
                <a:cs typeface="Helvetica"/>
                <a:sym typeface="Helvetica"/>
              </a:defRPr>
            </a:pPr>
            <a:r>
              <a:t>福井高専 電子情報工学科 1999卒</a:t>
            </a:r>
          </a:p>
          <a:p>
            <a:pPr>
              <a:defRPr sz="2600">
                <a:latin typeface="Helvetica"/>
                <a:ea typeface="Helvetica"/>
                <a:cs typeface="Helvetica"/>
                <a:sym typeface="Helvetica"/>
              </a:defRPr>
            </a:pPr>
            <a:r>
              <a:t>株式会社 jig.jp 創業者＆会長</a:t>
            </a:r>
          </a:p>
          <a:p>
            <a:pPr>
              <a:defRPr sz="2600">
                <a:latin typeface="Helvetica"/>
                <a:ea typeface="Helvetica"/>
                <a:cs typeface="Helvetica"/>
                <a:sym typeface="Helvetica"/>
              </a:defRPr>
            </a:pPr>
            <a:r>
              <a:t>jigブラウザ / jigtwi / IchigoJam 開発者</a:t>
            </a:r>
          </a:p>
        </p:txBody>
      </p:sp>
      <p:pic>
        <p:nvPicPr>
          <p:cNvPr id="257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422121" y="209917"/>
            <a:ext cx="3261594" cy="1125684"/>
          </a:xfrm>
          <a:prstGeom prst="rect">
            <a:avLst/>
          </a:prstGeom>
          <a:ln w="12700">
            <a:miter lim="400000"/>
          </a:ln>
        </p:spPr>
      </p:pic>
      <p:pic>
        <p:nvPicPr>
          <p:cNvPr id="258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9137854" y="1309492"/>
            <a:ext cx="3663773" cy="2218618"/>
          </a:xfrm>
          <a:prstGeom prst="rect">
            <a:avLst/>
          </a:prstGeom>
          <a:ln w="12700">
            <a:miter lim="400000"/>
          </a:ln>
        </p:spPr>
      </p:pic>
      <p:pic>
        <p:nvPicPr>
          <p:cNvPr id="259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292669" y="6649064"/>
            <a:ext cx="1813911" cy="2768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60" name="Image" descr="Image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5072199" y="6800025"/>
            <a:ext cx="1702016" cy="1384306"/>
          </a:xfrm>
          <a:prstGeom prst="rect">
            <a:avLst/>
          </a:prstGeom>
          <a:ln w="12700">
            <a:miter lim="400000"/>
          </a:ln>
        </p:spPr>
      </p:pic>
      <p:pic>
        <p:nvPicPr>
          <p:cNvPr id="261" name="Image" descr="Image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2704166" y="8334192"/>
            <a:ext cx="2437893" cy="772991"/>
          </a:xfrm>
          <a:prstGeom prst="rect">
            <a:avLst/>
          </a:prstGeom>
          <a:ln w="12700">
            <a:miter lim="400000"/>
          </a:ln>
        </p:spPr>
      </p:pic>
      <p:pic>
        <p:nvPicPr>
          <p:cNvPr id="262" name="Image" descr="Image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2221501" y="7103485"/>
            <a:ext cx="2680285" cy="930218"/>
          </a:xfrm>
          <a:prstGeom prst="rect">
            <a:avLst/>
          </a:prstGeom>
          <a:ln w="12700">
            <a:miter lim="400000"/>
          </a:ln>
        </p:spPr>
      </p:pic>
      <p:pic>
        <p:nvPicPr>
          <p:cNvPr id="263" name="Image" descr="Image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7208336" y="6977825"/>
            <a:ext cx="1395326" cy="930217"/>
          </a:xfrm>
          <a:prstGeom prst="rect">
            <a:avLst/>
          </a:prstGeom>
          <a:ln w="12700">
            <a:miter lim="400000"/>
          </a:ln>
        </p:spPr>
      </p:pic>
      <p:pic>
        <p:nvPicPr>
          <p:cNvPr id="264" name="Image" descr="Image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6346159" y="8527381"/>
            <a:ext cx="2437893" cy="49922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LED1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LED1</a:t>
            </a: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</p:txBody>
      </p:sp>
      <p:sp>
        <p:nvSpPr>
          <p:cNvPr id="491" name="L E D 1 エンター"/>
          <p:cNvSpPr txBox="1"/>
          <p:nvPr/>
        </p:nvSpPr>
        <p:spPr>
          <a:xfrm>
            <a:off x="2927477" y="8648700"/>
            <a:ext cx="7149847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L E D 1 エンター</a:t>
            </a:r>
          </a:p>
        </p:txBody>
      </p:sp>
      <p:pic>
        <p:nvPicPr>
          <p:cNvPr id="49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20554" y="4861140"/>
            <a:ext cx="8963692" cy="3711360"/>
          </a:xfrm>
          <a:prstGeom prst="rect">
            <a:avLst/>
          </a:prstGeom>
          <a:ln w="12700">
            <a:miter lim="400000"/>
          </a:ln>
        </p:spPr>
      </p:pic>
      <p:sp>
        <p:nvSpPr>
          <p:cNvPr id="493" name="Circle"/>
          <p:cNvSpPr/>
          <p:nvPr/>
        </p:nvSpPr>
        <p:spPr>
          <a:xfrm>
            <a:off x="7457370" y="62338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94" name="D"/>
          <p:cNvSpPr txBox="1"/>
          <p:nvPr/>
        </p:nvSpPr>
        <p:spPr>
          <a:xfrm>
            <a:off x="4620633" y="6574366"/>
            <a:ext cx="38944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</a:t>
            </a:r>
          </a:p>
        </p:txBody>
      </p:sp>
      <p:sp>
        <p:nvSpPr>
          <p:cNvPr id="495" name="Rectangle"/>
          <p:cNvSpPr/>
          <p:nvPr/>
        </p:nvSpPr>
        <p:spPr>
          <a:xfrm>
            <a:off x="3744145" y="2149521"/>
            <a:ext cx="194272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96" name="E"/>
          <p:cNvSpPr txBox="1"/>
          <p:nvPr/>
        </p:nvSpPr>
        <p:spPr>
          <a:xfrm>
            <a:off x="4544433" y="6057900"/>
            <a:ext cx="36842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</a:t>
            </a:r>
          </a:p>
        </p:txBody>
      </p:sp>
      <p:sp>
        <p:nvSpPr>
          <p:cNvPr id="497" name="L"/>
          <p:cNvSpPr txBox="1"/>
          <p:nvPr/>
        </p:nvSpPr>
        <p:spPr>
          <a:xfrm>
            <a:off x="7939567" y="6574366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L</a:t>
            </a:r>
          </a:p>
        </p:txBody>
      </p:sp>
      <p:sp>
        <p:nvSpPr>
          <p:cNvPr id="498" name="1"/>
          <p:cNvSpPr txBox="1"/>
          <p:nvPr/>
        </p:nvSpPr>
        <p:spPr>
          <a:xfrm>
            <a:off x="3062767" y="5511800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499" name="Circle"/>
          <p:cNvSpPr/>
          <p:nvPr/>
        </p:nvSpPr>
        <p:spPr>
          <a:xfrm>
            <a:off x="2595320" y="5160656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00" name="Circle"/>
          <p:cNvSpPr/>
          <p:nvPr/>
        </p:nvSpPr>
        <p:spPr>
          <a:xfrm>
            <a:off x="4146713" y="59671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01" name="Circle"/>
          <p:cNvSpPr/>
          <p:nvPr/>
        </p:nvSpPr>
        <p:spPr>
          <a:xfrm>
            <a:off x="9563100" y="5846812"/>
            <a:ext cx="1442988" cy="14429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LED0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LED0</a:t>
            </a: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</p:txBody>
      </p:sp>
      <p:sp>
        <p:nvSpPr>
          <p:cNvPr id="504" name="エンターキー"/>
          <p:cNvSpPr txBox="1"/>
          <p:nvPr/>
        </p:nvSpPr>
        <p:spPr>
          <a:xfrm>
            <a:off x="7867649" y="8597900"/>
            <a:ext cx="4686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エンターキー</a:t>
            </a:r>
          </a:p>
        </p:txBody>
      </p:sp>
      <p:pic>
        <p:nvPicPr>
          <p:cNvPr id="50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20554" y="4861140"/>
            <a:ext cx="8963692" cy="3711360"/>
          </a:xfrm>
          <a:prstGeom prst="rect">
            <a:avLst/>
          </a:prstGeom>
          <a:ln w="12700">
            <a:miter lim="400000"/>
          </a:ln>
        </p:spPr>
      </p:pic>
      <p:sp>
        <p:nvSpPr>
          <p:cNvPr id="506" name="Circle"/>
          <p:cNvSpPr/>
          <p:nvPr/>
        </p:nvSpPr>
        <p:spPr>
          <a:xfrm>
            <a:off x="9563100" y="5846812"/>
            <a:ext cx="1442988" cy="14429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07" name="D"/>
          <p:cNvSpPr txBox="1"/>
          <p:nvPr/>
        </p:nvSpPr>
        <p:spPr>
          <a:xfrm>
            <a:off x="4620633" y="6574366"/>
            <a:ext cx="38944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</a:t>
            </a:r>
          </a:p>
        </p:txBody>
      </p:sp>
      <p:sp>
        <p:nvSpPr>
          <p:cNvPr id="508" name="Rectangle"/>
          <p:cNvSpPr/>
          <p:nvPr/>
        </p:nvSpPr>
        <p:spPr>
          <a:xfrm>
            <a:off x="3744145" y="2149521"/>
            <a:ext cx="194272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09" name="E"/>
          <p:cNvSpPr txBox="1"/>
          <p:nvPr/>
        </p:nvSpPr>
        <p:spPr>
          <a:xfrm>
            <a:off x="4544433" y="6057900"/>
            <a:ext cx="36842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</a:t>
            </a:r>
          </a:p>
        </p:txBody>
      </p:sp>
      <p:sp>
        <p:nvSpPr>
          <p:cNvPr id="510" name="L"/>
          <p:cNvSpPr txBox="1"/>
          <p:nvPr/>
        </p:nvSpPr>
        <p:spPr>
          <a:xfrm>
            <a:off x="7939567" y="6574366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L</a:t>
            </a:r>
          </a:p>
        </p:txBody>
      </p:sp>
      <p:sp>
        <p:nvSpPr>
          <p:cNvPr id="511" name="0"/>
          <p:cNvSpPr txBox="1"/>
          <p:nvPr/>
        </p:nvSpPr>
        <p:spPr>
          <a:xfrm>
            <a:off x="8015767" y="5486400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512" name="Circle"/>
          <p:cNvSpPr/>
          <p:nvPr/>
        </p:nvSpPr>
        <p:spPr>
          <a:xfrm>
            <a:off x="7457370" y="62338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13" name="Circle"/>
          <p:cNvSpPr/>
          <p:nvPr/>
        </p:nvSpPr>
        <p:spPr>
          <a:xfrm>
            <a:off x="7535620" y="5147956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14" name="Circle"/>
          <p:cNvSpPr/>
          <p:nvPr/>
        </p:nvSpPr>
        <p:spPr>
          <a:xfrm>
            <a:off x="4146713" y="59671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LED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LED</a:t>
            </a: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</p:txBody>
      </p:sp>
      <p:sp>
        <p:nvSpPr>
          <p:cNvPr id="517" name="エンターキー"/>
          <p:cNvSpPr txBox="1"/>
          <p:nvPr/>
        </p:nvSpPr>
        <p:spPr>
          <a:xfrm>
            <a:off x="7867649" y="8597900"/>
            <a:ext cx="4686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エンターキー</a:t>
            </a:r>
          </a:p>
        </p:txBody>
      </p:sp>
      <p:pic>
        <p:nvPicPr>
          <p:cNvPr id="51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20554" y="4861140"/>
            <a:ext cx="8963692" cy="3711360"/>
          </a:xfrm>
          <a:prstGeom prst="rect">
            <a:avLst/>
          </a:prstGeom>
          <a:ln w="12700">
            <a:miter lim="400000"/>
          </a:ln>
        </p:spPr>
      </p:pic>
      <p:sp>
        <p:nvSpPr>
          <p:cNvPr id="519" name="Circle"/>
          <p:cNvSpPr/>
          <p:nvPr/>
        </p:nvSpPr>
        <p:spPr>
          <a:xfrm>
            <a:off x="9563100" y="5846812"/>
            <a:ext cx="1442988" cy="14429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20" name="D"/>
          <p:cNvSpPr txBox="1"/>
          <p:nvPr/>
        </p:nvSpPr>
        <p:spPr>
          <a:xfrm>
            <a:off x="4620633" y="6574366"/>
            <a:ext cx="38944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</a:t>
            </a:r>
          </a:p>
        </p:txBody>
      </p:sp>
      <p:sp>
        <p:nvSpPr>
          <p:cNvPr id="521" name="Rectangle"/>
          <p:cNvSpPr/>
          <p:nvPr/>
        </p:nvSpPr>
        <p:spPr>
          <a:xfrm>
            <a:off x="2897479" y="2149521"/>
            <a:ext cx="194271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22" name="E"/>
          <p:cNvSpPr txBox="1"/>
          <p:nvPr/>
        </p:nvSpPr>
        <p:spPr>
          <a:xfrm>
            <a:off x="4544433" y="6057900"/>
            <a:ext cx="36842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</a:t>
            </a:r>
          </a:p>
        </p:txBody>
      </p:sp>
      <p:sp>
        <p:nvSpPr>
          <p:cNvPr id="523" name="L"/>
          <p:cNvSpPr txBox="1"/>
          <p:nvPr/>
        </p:nvSpPr>
        <p:spPr>
          <a:xfrm>
            <a:off x="7939567" y="6574366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L</a:t>
            </a:r>
          </a:p>
        </p:txBody>
      </p:sp>
      <p:sp>
        <p:nvSpPr>
          <p:cNvPr id="524" name="Circle"/>
          <p:cNvSpPr/>
          <p:nvPr/>
        </p:nvSpPr>
        <p:spPr>
          <a:xfrm>
            <a:off x="7457370" y="62338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25" name="Circle"/>
          <p:cNvSpPr/>
          <p:nvPr/>
        </p:nvSpPr>
        <p:spPr>
          <a:xfrm>
            <a:off x="4146713" y="59671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Alt"/>
          <p:cNvSpPr/>
          <p:nvPr/>
        </p:nvSpPr>
        <p:spPr>
          <a:xfrm>
            <a:off x="1342895" y="3516162"/>
            <a:ext cx="2973307" cy="1217026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Alt</a:t>
            </a:r>
          </a:p>
        </p:txBody>
      </p:sp>
      <p:sp>
        <p:nvSpPr>
          <p:cNvPr id="528" name="Arrow"/>
          <p:cNvSpPr/>
          <p:nvPr/>
        </p:nvSpPr>
        <p:spPr>
          <a:xfrm>
            <a:off x="8678591" y="3523512"/>
            <a:ext cx="1135092" cy="1135091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529" name="+"/>
          <p:cNvSpPr txBox="1"/>
          <p:nvPr/>
        </p:nvSpPr>
        <p:spPr>
          <a:xfrm>
            <a:off x="4535153" y="3289522"/>
            <a:ext cx="993664" cy="13709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000"/>
            </a:lvl1pPr>
          </a:lstStyle>
          <a:p>
            <a:pPr/>
            <a:r>
              <a:t>+</a:t>
            </a:r>
          </a:p>
        </p:txBody>
      </p:sp>
      <p:sp>
        <p:nvSpPr>
          <p:cNvPr id="530" name="そ"/>
          <p:cNvSpPr/>
          <p:nvPr/>
        </p:nvSpPr>
        <p:spPr>
          <a:xfrm>
            <a:off x="6007833" y="2966826"/>
            <a:ext cx="2217090" cy="217479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4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</a:p>
          <a:p>
            <a:pPr>
              <a:defRPr sz="4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</a:p>
          <a:p>
            <a:pPr>
              <a:defRPr sz="4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そ</a:t>
            </a:r>
          </a:p>
        </p:txBody>
      </p:sp>
      <p:sp>
        <p:nvSpPr>
          <p:cNvPr id="531" name="C"/>
          <p:cNvSpPr txBox="1"/>
          <p:nvPr/>
        </p:nvSpPr>
        <p:spPr>
          <a:xfrm>
            <a:off x="5268302" y="3405801"/>
            <a:ext cx="2372340" cy="1246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C</a:t>
            </a:r>
          </a:p>
        </p:txBody>
      </p:sp>
      <p:sp>
        <p:nvSpPr>
          <p:cNvPr id="532" name="IchigoJamスペシャル…"/>
          <p:cNvSpPr txBox="1"/>
          <p:nvPr/>
        </p:nvSpPr>
        <p:spPr>
          <a:xfrm>
            <a:off x="522269" y="117352"/>
            <a:ext cx="11960261" cy="21747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45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IchigoJamスペシャル</a:t>
            </a:r>
          </a:p>
          <a:p>
            <a:pPr>
              <a:defRPr sz="45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Alt（オルト）キーをおしながら「C」をおす</a:t>
            </a:r>
          </a:p>
        </p:txBody>
      </p:sp>
      <p:sp>
        <p:nvSpPr>
          <p:cNvPr id="533" name="Rectangle"/>
          <p:cNvSpPr txBox="1"/>
          <p:nvPr/>
        </p:nvSpPr>
        <p:spPr>
          <a:xfrm>
            <a:off x="10347118" y="3357727"/>
            <a:ext cx="1270337" cy="1292834"/>
          </a:xfrm>
          <a:prstGeom prst="rect">
            <a:avLst/>
          </a:prstGeom>
          <a:solidFill>
            <a:srgbClr val="000000"/>
          </a:solidFill>
          <a:ln w="889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534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1700212" y="5657871"/>
            <a:ext cx="9604279" cy="4043033"/>
          </a:xfrm>
          <a:prstGeom prst="rect">
            <a:avLst/>
          </a:prstGeom>
          <a:ln w="12700">
            <a:miter lim="400000"/>
          </a:ln>
        </p:spPr>
      </p:pic>
      <p:sp>
        <p:nvSpPr>
          <p:cNvPr id="535" name="Circle"/>
          <p:cNvSpPr/>
          <p:nvPr/>
        </p:nvSpPr>
        <p:spPr>
          <a:xfrm>
            <a:off x="2984805" y="8373778"/>
            <a:ext cx="1295930" cy="1295930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36" name="Circle"/>
          <p:cNvSpPr/>
          <p:nvPr/>
        </p:nvSpPr>
        <p:spPr>
          <a:xfrm>
            <a:off x="4279179" y="7871173"/>
            <a:ext cx="1163176" cy="1163177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37" name="C"/>
          <p:cNvSpPr txBox="1"/>
          <p:nvPr/>
        </p:nvSpPr>
        <p:spPr>
          <a:xfrm>
            <a:off x="4739416" y="8294011"/>
            <a:ext cx="242702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1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C</a:t>
            </a:r>
          </a:p>
        </p:txBody>
      </p:sp>
      <p:sp>
        <p:nvSpPr>
          <p:cNvPr id="538" name="Alt"/>
          <p:cNvSpPr txBox="1"/>
          <p:nvPr/>
        </p:nvSpPr>
        <p:spPr>
          <a:xfrm>
            <a:off x="3479284" y="8869342"/>
            <a:ext cx="306971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13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Alt</a:t>
            </a:r>
          </a:p>
        </p:txBody>
      </p:sp>
      <p:sp>
        <p:nvSpPr>
          <p:cNvPr id="539" name="c"/>
          <p:cNvSpPr txBox="1"/>
          <p:nvPr/>
        </p:nvSpPr>
        <p:spPr>
          <a:xfrm>
            <a:off x="10542058" y="3585633"/>
            <a:ext cx="12731751" cy="165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IchigoJam-GRAPH"/>
                <a:ea typeface="IchigoJam-GRAPH"/>
                <a:cs typeface="IchigoJam-GRAPH"/>
                <a:sym typeface="IchigoJam-GRAPH"/>
              </a:defRPr>
            </a:lvl1pPr>
          </a:lstStyle>
          <a:p>
            <a:pPr>
              <a:defRPr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rPr>
                <a:latin typeface="IchigoJam-GRAPH"/>
                <a:ea typeface="IchigoJam-GRAPH"/>
                <a:cs typeface="IchigoJam-GRAPH"/>
                <a:sym typeface="IchigoJam-GRAPH"/>
              </a:rPr>
              <a:t>c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shift"/>
          <p:cNvSpPr/>
          <p:nvPr/>
        </p:nvSpPr>
        <p:spPr>
          <a:xfrm>
            <a:off x="1342895" y="3516162"/>
            <a:ext cx="2973307" cy="1217026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shift</a:t>
            </a:r>
          </a:p>
        </p:txBody>
      </p:sp>
      <p:sp>
        <p:nvSpPr>
          <p:cNvPr id="542" name="Arrow"/>
          <p:cNvSpPr/>
          <p:nvPr/>
        </p:nvSpPr>
        <p:spPr>
          <a:xfrm>
            <a:off x="8678591" y="3523512"/>
            <a:ext cx="1135092" cy="1135091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543" name="+"/>
          <p:cNvSpPr txBox="1"/>
          <p:nvPr/>
        </p:nvSpPr>
        <p:spPr>
          <a:xfrm>
            <a:off x="4535153" y="3289522"/>
            <a:ext cx="993664" cy="13709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000"/>
            </a:lvl1pPr>
          </a:lstStyle>
          <a:p>
            <a:pPr/>
            <a:r>
              <a:t>+</a:t>
            </a:r>
          </a:p>
        </p:txBody>
      </p:sp>
      <p:sp>
        <p:nvSpPr>
          <p:cNvPr id="544" name=":…"/>
          <p:cNvSpPr/>
          <p:nvPr/>
        </p:nvSpPr>
        <p:spPr>
          <a:xfrm>
            <a:off x="6007833" y="2966826"/>
            <a:ext cx="2217090" cy="217479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40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:</a:t>
            </a:r>
            <a:br/>
          </a:p>
          <a:p>
            <a:pPr>
              <a:defRPr sz="40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;</a:t>
            </a:r>
          </a:p>
        </p:txBody>
      </p:sp>
      <p:sp>
        <p:nvSpPr>
          <p:cNvPr id="545" name="キーのうえにあるもじは…"/>
          <p:cNvSpPr txBox="1"/>
          <p:nvPr/>
        </p:nvSpPr>
        <p:spPr>
          <a:xfrm>
            <a:off x="522269" y="117352"/>
            <a:ext cx="11960261" cy="21747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45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キーのうえにあるもじは</a:t>
            </a:r>
          </a:p>
          <a:p>
            <a:pPr>
              <a:defRPr sz="45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シフトキーをおしながらおす</a:t>
            </a:r>
          </a:p>
        </p:txBody>
      </p:sp>
      <p:sp>
        <p:nvSpPr>
          <p:cNvPr id="546" name=":"/>
          <p:cNvSpPr txBox="1"/>
          <p:nvPr/>
        </p:nvSpPr>
        <p:spPr>
          <a:xfrm>
            <a:off x="10347118" y="3357727"/>
            <a:ext cx="1270337" cy="1292834"/>
          </a:xfrm>
          <a:prstGeom prst="rect">
            <a:avLst/>
          </a:prstGeom>
          <a:solidFill>
            <a:srgbClr val="000000"/>
          </a:solidFill>
          <a:ln w="889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:</a:t>
            </a:r>
          </a:p>
        </p:txBody>
      </p:sp>
      <p:pic>
        <p:nvPicPr>
          <p:cNvPr id="547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1700212" y="5657871"/>
            <a:ext cx="9604279" cy="4043033"/>
          </a:xfrm>
          <a:prstGeom prst="rect">
            <a:avLst/>
          </a:prstGeom>
          <a:ln w="12700">
            <a:miter lim="400000"/>
          </a:ln>
        </p:spPr>
      </p:pic>
      <p:sp>
        <p:nvSpPr>
          <p:cNvPr id="548" name="Circle"/>
          <p:cNvSpPr/>
          <p:nvPr/>
        </p:nvSpPr>
        <p:spPr>
          <a:xfrm>
            <a:off x="2181583" y="7814978"/>
            <a:ext cx="1295931" cy="1295930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49" name="Circle"/>
          <p:cNvSpPr/>
          <p:nvPr/>
        </p:nvSpPr>
        <p:spPr>
          <a:xfrm>
            <a:off x="7737112" y="7278506"/>
            <a:ext cx="1163176" cy="1163177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50" name="Shift"/>
          <p:cNvSpPr txBox="1"/>
          <p:nvPr/>
        </p:nvSpPr>
        <p:spPr>
          <a:xfrm>
            <a:off x="2467449" y="8227992"/>
            <a:ext cx="724199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Shift</a:t>
            </a:r>
          </a:p>
        </p:txBody>
      </p:sp>
      <p:sp>
        <p:nvSpPr>
          <p:cNvPr id="551" name=";"/>
          <p:cNvSpPr txBox="1"/>
          <p:nvPr/>
        </p:nvSpPr>
        <p:spPr>
          <a:xfrm>
            <a:off x="8224783" y="7574344"/>
            <a:ext cx="198984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;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c:"/>
          <p:cNvSpPr txBox="1"/>
          <p:nvPr/>
        </p:nvSpPr>
        <p:spPr>
          <a:xfrm>
            <a:off x="457200" y="1373716"/>
            <a:ext cx="12090400" cy="56515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rPr>
                <a:latin typeface="IchigoJam-GRAPH"/>
                <a:ea typeface="IchigoJam-GRAPH"/>
                <a:cs typeface="IchigoJam-GRAPH"/>
                <a:sym typeface="IchigoJam-GRAPH"/>
              </a:rPr>
              <a:t>c</a:t>
            </a:r>
            <a:r>
              <a:t>:</a:t>
            </a: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</p:txBody>
      </p:sp>
      <p:sp>
        <p:nvSpPr>
          <p:cNvPr id="554" name="けしたいときはバックスペース…"/>
          <p:cNvSpPr txBox="1"/>
          <p:nvPr/>
        </p:nvSpPr>
        <p:spPr>
          <a:xfrm>
            <a:off x="869314" y="7721600"/>
            <a:ext cx="11266171" cy="200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けしたいときはバックスペース</a:t>
            </a:r>
          </a:p>
          <a:p>
            <a: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（カーソルひだりひとつけす）</a:t>
            </a:r>
          </a:p>
        </p:txBody>
      </p:sp>
      <p:sp>
        <p:nvSpPr>
          <p:cNvPr id="555" name="Rectangle"/>
          <p:cNvSpPr/>
          <p:nvPr/>
        </p:nvSpPr>
        <p:spPr>
          <a:xfrm>
            <a:off x="2183034" y="2280754"/>
            <a:ext cx="194271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56" name="1"/>
          <p:cNvSpPr txBox="1"/>
          <p:nvPr/>
        </p:nvSpPr>
        <p:spPr>
          <a:xfrm>
            <a:off x="3062767" y="5511800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</a:t>
            </a:r>
          </a:p>
        </p:txBody>
      </p:sp>
      <p:pic>
        <p:nvPicPr>
          <p:cNvPr id="557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-22367" y="4901597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558" name="Circle"/>
          <p:cNvSpPr/>
          <p:nvPr/>
        </p:nvSpPr>
        <p:spPr>
          <a:xfrm>
            <a:off x="5414066" y="5198460"/>
            <a:ext cx="698104" cy="698104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LED1:LED0"/>
          <p:cNvSpPr txBox="1"/>
          <p:nvPr/>
        </p:nvSpPr>
        <p:spPr>
          <a:xfrm>
            <a:off x="3269191" y="2829983"/>
            <a:ext cx="12731751" cy="321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30000"/>
              </a:lnSpc>
              <a:defRPr sz="50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LED1:LED0</a:t>
            </a:r>
          </a:p>
          <a:p>
            <a:pPr algn="l">
              <a:lnSpc>
                <a:spcPct val="130000"/>
              </a:lnSpc>
              <a:defRPr sz="5000"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lnSpc>
                <a:spcPct val="130000"/>
              </a:lnSpc>
              <a:defRPr sz="5000">
                <a:latin typeface="IchigoJam 1.4"/>
                <a:ea typeface="IchigoJam 1.4"/>
                <a:cs typeface="IchigoJam 1.4"/>
                <a:sym typeface="IchigoJam 1.4"/>
              </a:defRPr>
            </a:pPr>
          </a:p>
        </p:txBody>
      </p:sp>
      <p:grpSp>
        <p:nvGrpSpPr>
          <p:cNvPr id="564" name="Group"/>
          <p:cNvGrpSpPr/>
          <p:nvPr/>
        </p:nvGrpSpPr>
        <p:grpSpPr>
          <a:xfrm>
            <a:off x="9118461" y="2933538"/>
            <a:ext cx="464332" cy="482564"/>
            <a:chOff x="0" y="0"/>
            <a:chExt cx="464331" cy="482563"/>
          </a:xfrm>
        </p:grpSpPr>
        <p:sp>
          <p:nvSpPr>
            <p:cNvPr id="561" name="Rectangle"/>
            <p:cNvSpPr/>
            <p:nvPr/>
          </p:nvSpPr>
          <p:spPr>
            <a:xfrm>
              <a:off x="0" y="0"/>
              <a:ext cx="464332" cy="48256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562" name="Line"/>
            <p:cNvSpPr/>
            <p:nvPr/>
          </p:nvSpPr>
          <p:spPr>
            <a:xfrm flipH="1" flipV="1">
              <a:off x="66028" y="325875"/>
              <a:ext cx="28735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563" name="Line"/>
            <p:cNvSpPr/>
            <p:nvPr/>
          </p:nvSpPr>
          <p:spPr>
            <a:xfrm flipH="1">
              <a:off x="339558" y="130975"/>
              <a:ext cx="1519" cy="21328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565" name="Shift+;"/>
          <p:cNvSpPr txBox="1"/>
          <p:nvPr/>
        </p:nvSpPr>
        <p:spPr>
          <a:xfrm>
            <a:off x="4968071" y="4189361"/>
            <a:ext cx="2337330" cy="1103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Shift+;</a:t>
            </a:r>
          </a:p>
        </p:txBody>
      </p:sp>
      <p:sp>
        <p:nvSpPr>
          <p:cNvPr id="566" name="Arrow"/>
          <p:cNvSpPr/>
          <p:nvPr/>
        </p:nvSpPr>
        <p:spPr>
          <a:xfrm rot="16200000">
            <a:off x="5779714" y="3653682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pic>
        <p:nvPicPr>
          <p:cNvPr id="567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53833" y="7119863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568" name="Circle"/>
          <p:cNvSpPr/>
          <p:nvPr/>
        </p:nvSpPr>
        <p:spPr>
          <a:xfrm>
            <a:off x="223999" y="8398933"/>
            <a:ext cx="977273" cy="977273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69" name="Circle"/>
          <p:cNvSpPr/>
          <p:nvPr/>
        </p:nvSpPr>
        <p:spPr>
          <a:xfrm>
            <a:off x="3940866" y="8153326"/>
            <a:ext cx="698104" cy="698104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70" name=":"/>
          <p:cNvSpPr txBox="1"/>
          <p:nvPr/>
        </p:nvSpPr>
        <p:spPr>
          <a:xfrm>
            <a:off x="7656403" y="7117619"/>
            <a:ext cx="965400" cy="10033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:</a:t>
            </a:r>
          </a:p>
        </p:txBody>
      </p:sp>
      <p:sp>
        <p:nvSpPr>
          <p:cNvPr id="571" name=";"/>
          <p:cNvSpPr txBox="1"/>
          <p:nvPr/>
        </p:nvSpPr>
        <p:spPr>
          <a:xfrm>
            <a:off x="7656403" y="8335825"/>
            <a:ext cx="965400" cy="10033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;</a:t>
            </a:r>
          </a:p>
        </p:txBody>
      </p:sp>
      <p:sp>
        <p:nvSpPr>
          <p:cNvPr id="572" name="コロン"/>
          <p:cNvSpPr txBox="1"/>
          <p:nvPr/>
        </p:nvSpPr>
        <p:spPr>
          <a:xfrm>
            <a:off x="9863552" y="7107927"/>
            <a:ext cx="2337329" cy="1103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コロン</a:t>
            </a:r>
          </a:p>
        </p:txBody>
      </p:sp>
      <p:sp>
        <p:nvSpPr>
          <p:cNvPr id="573" name="セミコロン"/>
          <p:cNvSpPr txBox="1"/>
          <p:nvPr/>
        </p:nvSpPr>
        <p:spPr>
          <a:xfrm>
            <a:off x="8977038" y="8299312"/>
            <a:ext cx="2559778" cy="1103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 defTabSz="560831">
              <a:defRPr sz="3839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セミコロン</a:t>
            </a:r>
          </a:p>
        </p:txBody>
      </p:sp>
      <p:sp>
        <p:nvSpPr>
          <p:cNvPr id="574" name="Circle"/>
          <p:cNvSpPr/>
          <p:nvPr/>
        </p:nvSpPr>
        <p:spPr>
          <a:xfrm>
            <a:off x="9001575" y="7298064"/>
            <a:ext cx="698104" cy="698104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75" name="ひからせて。けして"/>
          <p:cNvSpPr txBox="1"/>
          <p:nvPr/>
        </p:nvSpPr>
        <p:spPr>
          <a:xfrm>
            <a:off x="3016250" y="402167"/>
            <a:ext cx="6972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ひからせて。けして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1240300"/>
            <a:ext cx="3426150" cy="3209000"/>
          </a:xfrm>
          <a:prstGeom prst="rect">
            <a:avLst/>
          </a:prstGeom>
          <a:ln w="12700">
            <a:miter lim="400000"/>
          </a:ln>
        </p:spPr>
      </p:pic>
      <p:sp>
        <p:nvSpPr>
          <p:cNvPr id="578" name="Oval"/>
          <p:cNvSpPr/>
          <p:nvPr/>
        </p:nvSpPr>
        <p:spPr>
          <a:xfrm>
            <a:off x="3073400" y="9022887"/>
            <a:ext cx="7301574" cy="2127714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579" name="Line"/>
          <p:cNvSpPr/>
          <p:nvPr/>
        </p:nvSpPr>
        <p:spPr>
          <a:xfrm flipV="1">
            <a:off x="5816600" y="4675320"/>
            <a:ext cx="0" cy="4121547"/>
          </a:xfrm>
          <a:prstGeom prst="line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580" name="Line"/>
          <p:cNvSpPr/>
          <p:nvPr/>
        </p:nvSpPr>
        <p:spPr>
          <a:xfrm flipV="1">
            <a:off x="7061200" y="4675319"/>
            <a:ext cx="0" cy="4121548"/>
          </a:xfrm>
          <a:prstGeom prst="line">
            <a:avLst/>
          </a:prstGeom>
          <a:ln w="127000">
            <a:solidFill>
              <a:srgbClr val="000000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581" name="OK"/>
          <p:cNvSpPr txBox="1"/>
          <p:nvPr/>
        </p:nvSpPr>
        <p:spPr>
          <a:xfrm>
            <a:off x="8274903" y="6112735"/>
            <a:ext cx="113284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OK</a:t>
            </a:r>
          </a:p>
        </p:txBody>
      </p:sp>
      <p:sp>
        <p:nvSpPr>
          <p:cNvPr id="582" name="LED1:LED0"/>
          <p:cNvSpPr txBox="1"/>
          <p:nvPr/>
        </p:nvSpPr>
        <p:spPr>
          <a:xfrm>
            <a:off x="445650" y="6112735"/>
            <a:ext cx="3916046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LED1:LED0</a:t>
            </a:r>
          </a:p>
        </p:txBody>
      </p:sp>
      <p:sp>
        <p:nvSpPr>
          <p:cNvPr id="583" name="（さいごに、エンター）"/>
          <p:cNvSpPr txBox="1"/>
          <p:nvPr/>
        </p:nvSpPr>
        <p:spPr>
          <a:xfrm>
            <a:off x="932596" y="6991152"/>
            <a:ext cx="40259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（さいごに、エンター）</a:t>
            </a:r>
          </a:p>
        </p:txBody>
      </p:sp>
      <p:grpSp>
        <p:nvGrpSpPr>
          <p:cNvPr id="587" name="Group"/>
          <p:cNvGrpSpPr/>
          <p:nvPr/>
        </p:nvGrpSpPr>
        <p:grpSpPr>
          <a:xfrm>
            <a:off x="4457561" y="6068489"/>
            <a:ext cx="708770" cy="736601"/>
            <a:chOff x="0" y="0"/>
            <a:chExt cx="708769" cy="736599"/>
          </a:xfrm>
        </p:grpSpPr>
        <p:sp>
          <p:nvSpPr>
            <p:cNvPr id="584" name="Rectangle"/>
            <p:cNvSpPr/>
            <p:nvPr/>
          </p:nvSpPr>
          <p:spPr>
            <a:xfrm>
              <a:off x="0" y="0"/>
              <a:ext cx="708770" cy="736600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585" name="Line"/>
            <p:cNvSpPr/>
            <p:nvPr/>
          </p:nvSpPr>
          <p:spPr>
            <a:xfrm flipH="1" flipV="1">
              <a:off x="100787" y="497427"/>
              <a:ext cx="438632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586" name="Line"/>
            <p:cNvSpPr/>
            <p:nvPr/>
          </p:nvSpPr>
          <p:spPr>
            <a:xfrm flipH="1">
              <a:off x="518312" y="199925"/>
              <a:ext cx="2317" cy="32556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588" name="おや？"/>
          <p:cNvSpPr txBox="1"/>
          <p:nvPr/>
        </p:nvSpPr>
        <p:spPr>
          <a:xfrm>
            <a:off x="9584273" y="8060267"/>
            <a:ext cx="201930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おや？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LED1:LED0…"/>
          <p:cNvSpPr txBox="1"/>
          <p:nvPr/>
        </p:nvSpPr>
        <p:spPr>
          <a:xfrm>
            <a:off x="457200" y="1373716"/>
            <a:ext cx="12090400" cy="56515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LED1:LED0</a:t>
            </a: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OK</a:t>
            </a: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</p:txBody>
      </p:sp>
      <p:sp>
        <p:nvSpPr>
          <p:cNvPr id="591" name="Rectangle"/>
          <p:cNvSpPr/>
          <p:nvPr/>
        </p:nvSpPr>
        <p:spPr>
          <a:xfrm>
            <a:off x="615712" y="2214873"/>
            <a:ext cx="326195" cy="73835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92" name="1"/>
          <p:cNvSpPr txBox="1"/>
          <p:nvPr/>
        </p:nvSpPr>
        <p:spPr>
          <a:xfrm>
            <a:off x="3062767" y="5511800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593" name="Arrow"/>
          <p:cNvSpPr/>
          <p:nvPr/>
        </p:nvSpPr>
        <p:spPr>
          <a:xfrm rot="5400000">
            <a:off x="143809" y="808566"/>
            <a:ext cx="1270001" cy="1270001"/>
          </a:xfrm>
          <a:prstGeom prst="rightArrow">
            <a:avLst>
              <a:gd name="adj1" fmla="val 32000"/>
              <a:gd name="adj2" fmla="val 64000"/>
            </a:avLst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594" name="カーソル「上」２回"/>
          <p:cNvSpPr txBox="1"/>
          <p:nvPr/>
        </p:nvSpPr>
        <p:spPr>
          <a:xfrm>
            <a:off x="3016250" y="8293100"/>
            <a:ext cx="6972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カーソル「上」２回</a:t>
            </a:r>
          </a:p>
        </p:txBody>
      </p:sp>
      <p:pic>
        <p:nvPicPr>
          <p:cNvPr id="595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56234" y="54773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596" name="Circle"/>
          <p:cNvSpPr/>
          <p:nvPr/>
        </p:nvSpPr>
        <p:spPr>
          <a:xfrm>
            <a:off x="5041532" y="6908727"/>
            <a:ext cx="698105" cy="698104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97" name="↑"/>
          <p:cNvSpPr txBox="1"/>
          <p:nvPr/>
        </p:nvSpPr>
        <p:spPr>
          <a:xfrm>
            <a:off x="5235133" y="7029178"/>
            <a:ext cx="31090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↑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LED1:LED0…"/>
          <p:cNvSpPr txBox="1"/>
          <p:nvPr/>
        </p:nvSpPr>
        <p:spPr>
          <a:xfrm>
            <a:off x="457200" y="1373716"/>
            <a:ext cx="12090400" cy="56515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LED1:LED0</a:t>
            </a: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OK</a:t>
            </a: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</p:txBody>
      </p:sp>
      <p:sp>
        <p:nvSpPr>
          <p:cNvPr id="600" name="エンターでもういちど！"/>
          <p:cNvSpPr txBox="1"/>
          <p:nvPr/>
        </p:nvSpPr>
        <p:spPr>
          <a:xfrm>
            <a:off x="2254249" y="8293100"/>
            <a:ext cx="8496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エンターでもういちど！</a:t>
            </a:r>
          </a:p>
        </p:txBody>
      </p:sp>
      <p:sp>
        <p:nvSpPr>
          <p:cNvPr id="601" name="Rectangle"/>
          <p:cNvSpPr/>
          <p:nvPr/>
        </p:nvSpPr>
        <p:spPr>
          <a:xfrm>
            <a:off x="615712" y="3830290"/>
            <a:ext cx="326195" cy="73835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602" name="1"/>
          <p:cNvSpPr txBox="1"/>
          <p:nvPr/>
        </p:nvSpPr>
        <p:spPr>
          <a:xfrm>
            <a:off x="3062767" y="5511800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</a:t>
            </a:r>
          </a:p>
        </p:txBody>
      </p:sp>
      <p:pic>
        <p:nvPicPr>
          <p:cNvPr id="603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-56234" y="54773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604" name="Circle"/>
          <p:cNvSpPr/>
          <p:nvPr/>
        </p:nvSpPr>
        <p:spPr>
          <a:xfrm>
            <a:off x="5172766" y="6100160"/>
            <a:ext cx="1112971" cy="1112970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コンピューターと…"/>
          <p:cNvSpPr txBox="1"/>
          <p:nvPr>
            <p:ph type="title"/>
          </p:nvPr>
        </p:nvSpPr>
        <p:spPr>
          <a:xfrm>
            <a:off x="132159" y="2319402"/>
            <a:ext cx="12740482" cy="2951098"/>
          </a:xfrm>
          <a:prstGeom prst="rect">
            <a:avLst/>
          </a:prstGeom>
        </p:spPr>
        <p:txBody>
          <a:bodyPr/>
          <a:lstStyle/>
          <a:p>
            <a:pPr/>
            <a:r>
              <a:t>コンピューターと</a:t>
            </a:r>
          </a:p>
          <a:p>
            <a:pPr/>
            <a:r>
              <a:t>なかよくなろう</a:t>
            </a:r>
          </a:p>
        </p:txBody>
      </p:sp>
      <p:pic>
        <p:nvPicPr>
          <p:cNvPr id="26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ここでもんだい！"/>
          <p:cNvSpPr txBox="1"/>
          <p:nvPr>
            <p:ph type="title"/>
          </p:nvPr>
        </p:nvSpPr>
        <p:spPr>
          <a:xfrm>
            <a:off x="132159" y="2210494"/>
            <a:ext cx="12740481" cy="3060006"/>
          </a:xfrm>
          <a:prstGeom prst="rect">
            <a:avLst/>
          </a:prstGeom>
        </p:spPr>
        <p:txBody>
          <a:bodyPr/>
          <a:lstStyle/>
          <a:p>
            <a:pPr/>
            <a:r>
              <a:t>ここでもんだい！</a:t>
            </a:r>
          </a:p>
        </p:txBody>
      </p:sp>
      <p:pic>
        <p:nvPicPr>
          <p:cNvPr id="60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100円のコンピューター…"/>
          <p:cNvSpPr txBox="1"/>
          <p:nvPr/>
        </p:nvSpPr>
        <p:spPr>
          <a:xfrm>
            <a:off x="-1" y="5528733"/>
            <a:ext cx="13004801" cy="2641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8000">
                <a:latin typeface="ヒラギノ角ゴ Pro W6"/>
                <a:ea typeface="ヒラギノ角ゴ Pro W6"/>
                <a:cs typeface="ヒラギノ角ゴ Pro W6"/>
                <a:sym typeface="ヒラギノ角ゴ Pro W6"/>
              </a:defRPr>
            </a:pPr>
            <a:r>
              <a:rPr>
                <a:solidFill>
                  <a:schemeClr val="accent5"/>
                </a:solidFill>
              </a:rPr>
              <a:t>100円</a:t>
            </a:r>
            <a:r>
              <a:t>のコンピューター</a:t>
            </a:r>
          </a:p>
          <a:p>
            <a:pPr>
              <a:defRPr sz="8000">
                <a:latin typeface="ヒラギノ角ゴ Pro W6"/>
                <a:ea typeface="ヒラギノ角ゴ Pro W6"/>
                <a:cs typeface="ヒラギノ角ゴ Pro W6"/>
                <a:sym typeface="ヒラギノ角ゴ Pro W6"/>
              </a:defRPr>
            </a:pPr>
            <a:r>
              <a:t>1秒間に何回計算できる？</a:t>
            </a:r>
          </a:p>
        </p:txBody>
      </p:sp>
      <p:sp>
        <p:nvSpPr>
          <p:cNvPr id="610" name="画像、LPC1114 秋月電子"/>
          <p:cNvSpPr txBox="1"/>
          <p:nvPr/>
        </p:nvSpPr>
        <p:spPr>
          <a:xfrm>
            <a:off x="9006755" y="9095978"/>
            <a:ext cx="3558630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画像、LPC1114 秋月電子</a:t>
            </a:r>
          </a:p>
        </p:txBody>
      </p:sp>
      <p:pic>
        <p:nvPicPr>
          <p:cNvPr id="61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93393" y="1291166"/>
            <a:ext cx="2418013" cy="349268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615" name="Group"/>
          <p:cNvGrpSpPr/>
          <p:nvPr/>
        </p:nvGrpSpPr>
        <p:grpSpPr>
          <a:xfrm>
            <a:off x="8221096" y="200680"/>
            <a:ext cx="4521598" cy="2738306"/>
            <a:chOff x="0" y="0"/>
            <a:chExt cx="4521596" cy="2738305"/>
          </a:xfrm>
        </p:grpSpPr>
        <p:sp>
          <p:nvSpPr>
            <p:cNvPr id="612" name="Quote Bubble"/>
            <p:cNvSpPr/>
            <p:nvPr/>
          </p:nvSpPr>
          <p:spPr>
            <a:xfrm>
              <a:off x="0" y="0"/>
              <a:ext cx="4521597" cy="2738306"/>
            </a:xfrm>
            <a:prstGeom prst="wedgeEllipseCallout">
              <a:avLst>
                <a:gd name="adj1" fmla="val -52824"/>
                <a:gd name="adj2" fmla="val 47187"/>
              </a:avLst>
            </a:prstGeom>
            <a:solidFill>
              <a:srgbClr val="FFFFFF"/>
            </a:solidFill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pic>
          <p:nvPicPr>
            <p:cNvPr id="613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738909" y="764818"/>
              <a:ext cx="3144130" cy="6438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14" name="CPU"/>
            <p:cNvSpPr txBox="1"/>
            <p:nvPr/>
          </p:nvSpPr>
          <p:spPr>
            <a:xfrm>
              <a:off x="1568023" y="1626003"/>
              <a:ext cx="1485901" cy="571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latin typeface="IchigoJam 1.4"/>
                  <a:ea typeface="IchigoJam 1.4"/>
                  <a:cs typeface="IchigoJam 1.4"/>
                  <a:sym typeface="IchigoJam 1.4"/>
                </a:defRPr>
              </a:lvl1pPr>
            </a:lstStyle>
            <a:p>
              <a:pPr/>
              <a:r>
                <a:t>CPU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１秒に5000万回！"/>
          <p:cNvSpPr txBox="1"/>
          <p:nvPr/>
        </p:nvSpPr>
        <p:spPr>
          <a:xfrm>
            <a:off x="-1" y="6290733"/>
            <a:ext cx="13004801" cy="111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8000">
                <a:latin typeface="ヒラギノ角ゴ Pro W6"/>
                <a:ea typeface="ヒラギノ角ゴ Pro W6"/>
                <a:cs typeface="ヒラギノ角ゴ Pro W6"/>
                <a:sym typeface="ヒラギノ角ゴ Pro W6"/>
              </a:defRPr>
            </a:pPr>
            <a:r>
              <a:t>１秒に</a:t>
            </a:r>
            <a:r>
              <a:rPr>
                <a:solidFill>
                  <a:schemeClr val="accent5"/>
                </a:solidFill>
              </a:rPr>
              <a:t>5000万回</a:t>
            </a:r>
            <a:r>
              <a:t>！</a:t>
            </a:r>
          </a:p>
        </p:txBody>
      </p:sp>
      <p:sp>
        <p:nvSpPr>
          <p:cNvPr id="618" name="画像、LPC1114 秋月電子"/>
          <p:cNvSpPr txBox="1"/>
          <p:nvPr/>
        </p:nvSpPr>
        <p:spPr>
          <a:xfrm>
            <a:off x="9006755" y="9095978"/>
            <a:ext cx="3558630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画像、LPC1114 秋月電子</a:t>
            </a:r>
          </a:p>
        </p:txBody>
      </p:sp>
      <p:pic>
        <p:nvPicPr>
          <p:cNvPr id="61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93393" y="1291166"/>
            <a:ext cx="2418013" cy="349268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623" name="Group"/>
          <p:cNvGrpSpPr/>
          <p:nvPr/>
        </p:nvGrpSpPr>
        <p:grpSpPr>
          <a:xfrm>
            <a:off x="8221096" y="200680"/>
            <a:ext cx="4521598" cy="2738306"/>
            <a:chOff x="0" y="0"/>
            <a:chExt cx="4521596" cy="2738305"/>
          </a:xfrm>
        </p:grpSpPr>
        <p:sp>
          <p:nvSpPr>
            <p:cNvPr id="620" name="Quote Bubble"/>
            <p:cNvSpPr/>
            <p:nvPr/>
          </p:nvSpPr>
          <p:spPr>
            <a:xfrm>
              <a:off x="0" y="0"/>
              <a:ext cx="4521597" cy="2738306"/>
            </a:xfrm>
            <a:prstGeom prst="wedgeEllipseCallout">
              <a:avLst>
                <a:gd name="adj1" fmla="val -52824"/>
                <a:gd name="adj2" fmla="val 47187"/>
              </a:avLst>
            </a:prstGeom>
            <a:solidFill>
              <a:srgbClr val="FFFFFF"/>
            </a:solidFill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pic>
          <p:nvPicPr>
            <p:cNvPr id="621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738909" y="764818"/>
              <a:ext cx="3144130" cy="6438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22" name="CPU"/>
            <p:cNvSpPr txBox="1"/>
            <p:nvPr/>
          </p:nvSpPr>
          <p:spPr>
            <a:xfrm>
              <a:off x="1568023" y="1626003"/>
              <a:ext cx="1485901" cy="571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latin typeface="IchigoJam 1.4"/>
                  <a:ea typeface="IchigoJam 1.4"/>
                  <a:cs typeface="IchigoJam 1.4"/>
                  <a:sym typeface="IchigoJam 1.4"/>
                </a:defRPr>
              </a:lvl1pPr>
            </a:lstStyle>
            <a:p>
              <a:pPr/>
              <a:r>
                <a:t>CPU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752475" y="1095709"/>
            <a:ext cx="2254912" cy="1330087"/>
          </a:xfrm>
          <a:prstGeom prst="rect">
            <a:avLst/>
          </a:prstGeom>
          <a:ln w="12700">
            <a:miter lim="400000"/>
          </a:ln>
        </p:spPr>
      </p:pic>
      <p:sp>
        <p:nvSpPr>
          <p:cNvPr id="626" name="(C)TSUKUMO"/>
          <p:cNvSpPr txBox="1"/>
          <p:nvPr/>
        </p:nvSpPr>
        <p:spPr>
          <a:xfrm>
            <a:off x="7159358" y="2557326"/>
            <a:ext cx="1836167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(C)TSUKUMO</a:t>
            </a:r>
          </a:p>
        </p:txBody>
      </p:sp>
      <p:pic>
        <p:nvPicPr>
          <p:cNvPr id="627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25176" y="1299616"/>
            <a:ext cx="2202933" cy="1409404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628" name="Table"/>
          <p:cNvGraphicFramePr/>
          <p:nvPr/>
        </p:nvGraphicFramePr>
        <p:xfrm>
          <a:off x="-22358" y="3818466"/>
          <a:ext cx="13049516" cy="5935531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3262378"/>
                <a:gridCol w="3262378"/>
                <a:gridCol w="3262378"/>
                <a:gridCol w="3262378"/>
              </a:tblGrid>
              <a:tr h="1483882"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IchigoJam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iPhone 11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パソコン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スパコン富岳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483882"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5000万回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1兆回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10兆回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100京回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483882">
                <a:tc>
                  <a:txBody>
                    <a:bodyPr/>
                    <a:lstStyle/>
                    <a:p>
                      <a:pPr defTabSz="914400"/>
                      <a:r>
                        <a:rPr sz="3400">
                          <a:solidFill>
                            <a:schemeClr val="accent5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  <a:sym typeface="ヒラギノ角ゴ ProN W6"/>
                        </a:rPr>
                        <a:t>IchigoJam
何台分？→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>
                          <a:solidFill>
                            <a:schemeClr val="accent5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  <a:sym typeface="ヒラギノ角ゴ ProN W6"/>
                        </a:rPr>
                        <a:t>2万台分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>
                          <a:solidFill>
                            <a:schemeClr val="accent5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  <a:sym typeface="ヒラギノ角ゴ ProN W6"/>
                        </a:rPr>
                        <a:t>20万台分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>
                          <a:solidFill>
                            <a:schemeClr val="accent5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  <a:sym typeface="ヒラギノ角ゴ ProN W6"/>
                        </a:rPr>
                        <a:t>200億台分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483882"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1500円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8万円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10万円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1100億円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  <p:sp>
        <p:nvSpPr>
          <p:cNvPr id="629" name="(C)Apple"/>
          <p:cNvSpPr txBox="1"/>
          <p:nvPr/>
        </p:nvSpPr>
        <p:spPr>
          <a:xfrm>
            <a:off x="4227152" y="3190341"/>
            <a:ext cx="1214629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(C)Apple</a:t>
            </a:r>
          </a:p>
        </p:txBody>
      </p:sp>
      <p:pic>
        <p:nvPicPr>
          <p:cNvPr id="630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781134" y="357674"/>
            <a:ext cx="3045030" cy="2421221"/>
          </a:xfrm>
          <a:prstGeom prst="rect">
            <a:avLst/>
          </a:prstGeom>
          <a:ln w="12700">
            <a:miter lim="400000"/>
          </a:ln>
        </p:spPr>
      </p:pic>
      <p:sp>
        <p:nvSpPr>
          <p:cNvPr id="631" name="(C)RIKEN"/>
          <p:cNvSpPr txBox="1"/>
          <p:nvPr/>
        </p:nvSpPr>
        <p:spPr>
          <a:xfrm>
            <a:off x="10666489" y="2886914"/>
            <a:ext cx="1274319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(C)RIKEN</a:t>
            </a:r>
          </a:p>
        </p:txBody>
      </p:sp>
      <p:sp>
        <p:nvSpPr>
          <p:cNvPr id="632" name="(C)IchigoJam"/>
          <p:cNvSpPr txBox="1"/>
          <p:nvPr/>
        </p:nvSpPr>
        <p:spPr>
          <a:xfrm>
            <a:off x="652882" y="2886914"/>
            <a:ext cx="1747521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(C)IchigoJam</a:t>
            </a:r>
          </a:p>
        </p:txBody>
      </p:sp>
      <p:pic>
        <p:nvPicPr>
          <p:cNvPr id="633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712464" y="170449"/>
            <a:ext cx="2362539" cy="279567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まって = WAIT"/>
          <p:cNvSpPr txBox="1"/>
          <p:nvPr>
            <p:ph type="title"/>
          </p:nvPr>
        </p:nvSpPr>
        <p:spPr>
          <a:xfrm>
            <a:off x="132159" y="2210494"/>
            <a:ext cx="12740481" cy="3060006"/>
          </a:xfrm>
          <a:prstGeom prst="rect">
            <a:avLst/>
          </a:prstGeom>
        </p:spPr>
        <p:txBody>
          <a:bodyPr/>
          <a:lstStyle/>
          <a:p>
            <a:pPr/>
            <a:r>
              <a:t>まって = WAIT</a:t>
            </a:r>
          </a:p>
        </p:txBody>
      </p:sp>
      <p:pic>
        <p:nvPicPr>
          <p:cNvPr id="63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WAIT180"/>
          <p:cNvSpPr txBox="1"/>
          <p:nvPr/>
        </p:nvSpPr>
        <p:spPr>
          <a:xfrm>
            <a:off x="3269191" y="3595158"/>
            <a:ext cx="12731751" cy="321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30000"/>
              </a:lnSpc>
              <a:defRPr sz="50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WAIT180</a:t>
            </a:r>
          </a:p>
          <a:p>
            <a:pPr algn="l">
              <a:lnSpc>
                <a:spcPct val="130000"/>
              </a:lnSpc>
              <a:defRPr sz="5000"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lnSpc>
                <a:spcPct val="130000"/>
              </a:lnSpc>
              <a:defRPr sz="5000">
                <a:latin typeface="IchigoJam 1.4"/>
                <a:ea typeface="IchigoJam 1.4"/>
                <a:cs typeface="IchigoJam 1.4"/>
                <a:sym typeface="IchigoJam 1.4"/>
              </a:defRPr>
            </a:pPr>
          </a:p>
        </p:txBody>
      </p:sp>
      <p:grpSp>
        <p:nvGrpSpPr>
          <p:cNvPr id="642" name="Group"/>
          <p:cNvGrpSpPr/>
          <p:nvPr/>
        </p:nvGrpSpPr>
        <p:grpSpPr>
          <a:xfrm>
            <a:off x="7873070" y="3674371"/>
            <a:ext cx="464333" cy="482565"/>
            <a:chOff x="0" y="0"/>
            <a:chExt cx="464331" cy="482563"/>
          </a:xfrm>
        </p:grpSpPr>
        <p:sp>
          <p:nvSpPr>
            <p:cNvPr id="639" name="Rectangle"/>
            <p:cNvSpPr/>
            <p:nvPr/>
          </p:nvSpPr>
          <p:spPr>
            <a:xfrm>
              <a:off x="0" y="0"/>
              <a:ext cx="464332" cy="48256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40" name="Line"/>
            <p:cNvSpPr/>
            <p:nvPr/>
          </p:nvSpPr>
          <p:spPr>
            <a:xfrm flipH="1" flipV="1">
              <a:off x="66028" y="325875"/>
              <a:ext cx="28735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41" name="Line"/>
            <p:cNvSpPr/>
            <p:nvPr/>
          </p:nvSpPr>
          <p:spPr>
            <a:xfrm flipH="1">
              <a:off x="339558" y="130975"/>
              <a:ext cx="1519" cy="21328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643" name="まって"/>
          <p:cNvSpPr txBox="1"/>
          <p:nvPr/>
        </p:nvSpPr>
        <p:spPr>
          <a:xfrm>
            <a:off x="5302250" y="402167"/>
            <a:ext cx="2400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まって</a:t>
            </a:r>
          </a:p>
        </p:txBody>
      </p:sp>
      <p:sp>
        <p:nvSpPr>
          <p:cNvPr id="644" name="エンター、おしてから…"/>
          <p:cNvSpPr txBox="1"/>
          <p:nvPr/>
        </p:nvSpPr>
        <p:spPr>
          <a:xfrm>
            <a:off x="1262125" y="5650442"/>
            <a:ext cx="10480549" cy="200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エンター、おしてから</a:t>
            </a:r>
          </a:p>
          <a:p>
            <a: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OKとかえるまでなんびょう？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LED1:WAIT180:LED0"/>
          <p:cNvSpPr txBox="1"/>
          <p:nvPr/>
        </p:nvSpPr>
        <p:spPr>
          <a:xfrm>
            <a:off x="983191" y="3353858"/>
            <a:ext cx="12731751" cy="156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30000"/>
              </a:lnSpc>
              <a:defRPr sz="5000"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LED1:WAIT180:LED0</a:t>
            </a:r>
          </a:p>
        </p:txBody>
      </p:sp>
      <p:grpSp>
        <p:nvGrpSpPr>
          <p:cNvPr id="650" name="Group"/>
          <p:cNvGrpSpPr/>
          <p:nvPr/>
        </p:nvGrpSpPr>
        <p:grpSpPr>
          <a:xfrm>
            <a:off x="11920137" y="3436427"/>
            <a:ext cx="464333" cy="482564"/>
            <a:chOff x="0" y="0"/>
            <a:chExt cx="464331" cy="482563"/>
          </a:xfrm>
        </p:grpSpPr>
        <p:sp>
          <p:nvSpPr>
            <p:cNvPr id="647" name="Rectangle"/>
            <p:cNvSpPr/>
            <p:nvPr/>
          </p:nvSpPr>
          <p:spPr>
            <a:xfrm>
              <a:off x="0" y="0"/>
              <a:ext cx="464332" cy="48256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48" name="Line"/>
            <p:cNvSpPr/>
            <p:nvPr/>
          </p:nvSpPr>
          <p:spPr>
            <a:xfrm flipH="1" flipV="1">
              <a:off x="66028" y="325875"/>
              <a:ext cx="28735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49" name="Line"/>
            <p:cNvSpPr/>
            <p:nvPr/>
          </p:nvSpPr>
          <p:spPr>
            <a:xfrm flipH="1">
              <a:off x="339558" y="130975"/>
              <a:ext cx="1519" cy="21328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651" name="ひかって。３びょうまって。けして"/>
          <p:cNvSpPr txBox="1"/>
          <p:nvPr/>
        </p:nvSpPr>
        <p:spPr>
          <a:xfrm>
            <a:off x="213783" y="1975908"/>
            <a:ext cx="12306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ひかって。３びょうまって。けして</a:t>
            </a:r>
          </a:p>
        </p:txBody>
      </p:sp>
      <p:sp>
        <p:nvSpPr>
          <p:cNvPr id="652" name="け"/>
          <p:cNvSpPr txBox="1"/>
          <p:nvPr/>
        </p:nvSpPr>
        <p:spPr>
          <a:xfrm>
            <a:off x="3528738" y="4835456"/>
            <a:ext cx="2337330" cy="1103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け</a:t>
            </a:r>
          </a:p>
        </p:txBody>
      </p:sp>
      <p:sp>
        <p:nvSpPr>
          <p:cNvPr id="653" name="Arrow"/>
          <p:cNvSpPr/>
          <p:nvPr/>
        </p:nvSpPr>
        <p:spPr>
          <a:xfrm rot="16200000">
            <a:off x="3493714" y="4297149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654" name="け"/>
          <p:cNvSpPr txBox="1"/>
          <p:nvPr/>
        </p:nvSpPr>
        <p:spPr>
          <a:xfrm>
            <a:off x="8617205" y="4742322"/>
            <a:ext cx="2337329" cy="1103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け</a:t>
            </a:r>
          </a:p>
        </p:txBody>
      </p:sp>
      <p:sp>
        <p:nvSpPr>
          <p:cNvPr id="655" name="Arrow"/>
          <p:cNvSpPr/>
          <p:nvPr/>
        </p:nvSpPr>
        <p:spPr>
          <a:xfrm rot="16200000">
            <a:off x="8582180" y="4204016"/>
            <a:ext cx="714046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pic>
        <p:nvPicPr>
          <p:cNvPr id="656" name="Image" descr="Image"/>
          <p:cNvPicPr>
            <a:picLocks noChangeAspect="1"/>
          </p:cNvPicPr>
          <p:nvPr/>
        </p:nvPicPr>
        <p:blipFill>
          <a:blip r:embed="rId4">
            <a:extLst/>
          </a:blip>
          <a:srcRect l="0" t="0" r="1643" b="0"/>
          <a:stretch>
            <a:fillRect/>
          </a:stretch>
        </p:blipFill>
        <p:spPr>
          <a:xfrm>
            <a:off x="777733" y="7085997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657" name="Circle"/>
          <p:cNvSpPr/>
          <p:nvPr/>
        </p:nvSpPr>
        <p:spPr>
          <a:xfrm>
            <a:off x="4664766" y="8119460"/>
            <a:ext cx="698104" cy="698104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658" name=":"/>
          <p:cNvSpPr txBox="1"/>
          <p:nvPr/>
        </p:nvSpPr>
        <p:spPr>
          <a:xfrm>
            <a:off x="7733245" y="7202285"/>
            <a:ext cx="965399" cy="10033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:</a:t>
            </a:r>
          </a:p>
        </p:txBody>
      </p:sp>
      <p:sp>
        <p:nvSpPr>
          <p:cNvPr id="659" name=";"/>
          <p:cNvSpPr txBox="1"/>
          <p:nvPr/>
        </p:nvSpPr>
        <p:spPr>
          <a:xfrm>
            <a:off x="7733245" y="8420491"/>
            <a:ext cx="965399" cy="10033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;</a:t>
            </a:r>
          </a:p>
        </p:txBody>
      </p:sp>
      <p:sp>
        <p:nvSpPr>
          <p:cNvPr id="660" name="コロン"/>
          <p:cNvSpPr txBox="1"/>
          <p:nvPr/>
        </p:nvSpPr>
        <p:spPr>
          <a:xfrm>
            <a:off x="9940393" y="7192594"/>
            <a:ext cx="2337329" cy="1103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コロン</a:t>
            </a:r>
          </a:p>
        </p:txBody>
      </p:sp>
      <p:sp>
        <p:nvSpPr>
          <p:cNvPr id="661" name="セミコロン"/>
          <p:cNvSpPr txBox="1"/>
          <p:nvPr/>
        </p:nvSpPr>
        <p:spPr>
          <a:xfrm>
            <a:off x="9053879" y="8383978"/>
            <a:ext cx="2559779" cy="1103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 defTabSz="560831">
              <a:defRPr sz="3839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セミコロン</a:t>
            </a:r>
          </a:p>
        </p:txBody>
      </p:sp>
      <p:sp>
        <p:nvSpPr>
          <p:cNvPr id="662" name="Circle"/>
          <p:cNvSpPr/>
          <p:nvPr/>
        </p:nvSpPr>
        <p:spPr>
          <a:xfrm>
            <a:off x="9078416" y="7382731"/>
            <a:ext cx="698104" cy="698104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LED1:WAIT180:LED0:WAIT60:LED1:WAIT60:LED0"/>
          <p:cNvSpPr txBox="1"/>
          <p:nvPr/>
        </p:nvSpPr>
        <p:spPr>
          <a:xfrm>
            <a:off x="305858" y="4495799"/>
            <a:ext cx="12731751" cy="137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50000"/>
              </a:lnSpc>
              <a:defRPr sz="40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LED1:WAIT180:LED0:</a:t>
            </a:r>
            <a:r>
              <a:rPr>
                <a:solidFill>
                  <a:schemeClr val="accent5"/>
                </a:solidFill>
              </a:rPr>
              <a:t>WAIT60:LED1:WAIT60:LED0</a:t>
            </a:r>
          </a:p>
        </p:txBody>
      </p:sp>
      <p:sp>
        <p:nvSpPr>
          <p:cNvPr id="665" name="2かい、ひかる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5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2かい、ひかる</a:t>
            </a:r>
          </a:p>
        </p:txBody>
      </p:sp>
      <p:sp>
        <p:nvSpPr>
          <p:cNvPr id="666" name="うしろにつづけてかいて、エンター…"/>
          <p:cNvSpPr txBox="1"/>
          <p:nvPr>
            <p:ph type="title"/>
          </p:nvPr>
        </p:nvSpPr>
        <p:spPr>
          <a:xfrm>
            <a:off x="132159" y="1130300"/>
            <a:ext cx="12740481" cy="2159000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defTabSz="449833">
              <a:defRPr sz="616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うしろにつづけてかいて、エンター</a:t>
            </a:r>
          </a:p>
          <a:p>
            <a:pPr defTabSz="449833">
              <a:defRPr sz="616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2かいてんめつ！</a:t>
            </a:r>
          </a:p>
        </p:txBody>
      </p:sp>
      <p:grpSp>
        <p:nvGrpSpPr>
          <p:cNvPr id="670" name="Group"/>
          <p:cNvGrpSpPr/>
          <p:nvPr/>
        </p:nvGrpSpPr>
        <p:grpSpPr>
          <a:xfrm>
            <a:off x="9118461" y="5174202"/>
            <a:ext cx="738322" cy="767313"/>
            <a:chOff x="0" y="0"/>
            <a:chExt cx="738321" cy="767311"/>
          </a:xfrm>
        </p:grpSpPr>
        <p:sp>
          <p:nvSpPr>
            <p:cNvPr id="667" name="Rectangle"/>
            <p:cNvSpPr/>
            <p:nvPr/>
          </p:nvSpPr>
          <p:spPr>
            <a:xfrm>
              <a:off x="0" y="0"/>
              <a:ext cx="738322" cy="767312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68" name="Line"/>
            <p:cNvSpPr/>
            <p:nvPr/>
          </p:nvSpPr>
          <p:spPr>
            <a:xfrm flipH="1" flipV="1">
              <a:off x="104990" y="518167"/>
              <a:ext cx="456919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69" name="Line"/>
            <p:cNvSpPr/>
            <p:nvPr/>
          </p:nvSpPr>
          <p:spPr>
            <a:xfrm flipH="1">
              <a:off x="539922" y="208261"/>
              <a:ext cx="2414" cy="339134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671" name="*じかんがあればためしてみよう"/>
          <p:cNvSpPr txBox="1"/>
          <p:nvPr/>
        </p:nvSpPr>
        <p:spPr>
          <a:xfrm>
            <a:off x="466592" y="8708297"/>
            <a:ext cx="5298282" cy="8929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 defTabSz="537463">
              <a:defRPr sz="276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*じかんがあればためしてみよう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10かいひからせるには？"/>
          <p:cNvSpPr txBox="1"/>
          <p:nvPr>
            <p:ph type="title"/>
          </p:nvPr>
        </p:nvSpPr>
        <p:spPr>
          <a:xfrm>
            <a:off x="132159" y="3111500"/>
            <a:ext cx="12740481" cy="2159000"/>
          </a:xfrm>
          <a:prstGeom prst="rect">
            <a:avLst/>
          </a:prstGeom>
        </p:spPr>
        <p:txBody>
          <a:bodyPr/>
          <a:lstStyle/>
          <a:p>
            <a:pPr/>
            <a:r>
              <a:t>10かいひからせるには？</a:t>
            </a:r>
          </a:p>
        </p:txBody>
      </p:sp>
      <p:pic>
        <p:nvPicPr>
          <p:cNvPr id="67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LED1:WAIT10:LED0:WAIT10:LED1:WAIT10:LED0:WAIT10:LED1:WAIT10:LED0:WAIT10:LED1:WAIT10:LED0:WAIT10:LED1:WAIT10:LED0:WAIT10:LED1:WAIT10:LED0:WAIT10:LED1:WAIT10:LED0:WAIT10:LED1:WAIT10:LED0:WAIT10:LED1:WAIT10:LED0:WAIT10:LED1:WAIT10:LED0"/>
          <p:cNvSpPr txBox="1"/>
          <p:nvPr/>
        </p:nvSpPr>
        <p:spPr>
          <a:xfrm>
            <a:off x="288925" y="2286000"/>
            <a:ext cx="12731750" cy="518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000"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LED1:WAIT10:LED0:WAIT10:LED1:WAIT10:LED0:WAIT10:LED1:WAIT10:LED0:WAIT10:LED1:WAIT10:LED0:WAIT10:LED1:WAIT10:LED0:WAIT10:LED1:WAIT10:LED0:WAIT10:LED1:WAIT10:LED0:WAIT10:LED1:WAIT10:LED0:WAIT10:LED1:WAIT10:LED0:WAIT10:LED1:WAIT10:LED0</a:t>
            </a:r>
          </a:p>
        </p:txBody>
      </p:sp>
      <p:sp>
        <p:nvSpPr>
          <p:cNvPr id="677" name="10回ひかる！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5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10回ひかる！</a:t>
            </a:r>
          </a:p>
        </p:txBody>
      </p:sp>
      <p:sp>
        <p:nvSpPr>
          <p:cNvPr id="678" name="*うたなくていいよ"/>
          <p:cNvSpPr txBox="1"/>
          <p:nvPr/>
        </p:nvSpPr>
        <p:spPr>
          <a:xfrm>
            <a:off x="407326" y="8720997"/>
            <a:ext cx="5298281" cy="8929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*うたなくていいよ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こどもパソコン IchigoJam…"/>
          <p:cNvSpPr txBox="1"/>
          <p:nvPr>
            <p:ph type="title"/>
          </p:nvPr>
        </p:nvSpPr>
        <p:spPr>
          <a:xfrm>
            <a:off x="1087966" y="6512939"/>
            <a:ext cx="11099801" cy="2858570"/>
          </a:xfrm>
          <a:prstGeom prst="rect">
            <a:avLst/>
          </a:prstGeom>
        </p:spPr>
        <p:txBody>
          <a:bodyPr/>
          <a:lstStyle/>
          <a:p>
            <a:pPr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こどもパソコン IchigoJam</a:t>
            </a:r>
          </a:p>
          <a:p>
            <a:pPr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rPr>
                <a:solidFill>
                  <a:schemeClr val="accent5"/>
                </a:solidFill>
              </a:rPr>
              <a:t>1,5</a:t>
            </a:r>
            <a:r>
              <a:t>00円〜</a:t>
            </a:r>
          </a:p>
        </p:txBody>
      </p:sp>
      <p:pic>
        <p:nvPicPr>
          <p:cNvPr id="27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2692" y="3050372"/>
            <a:ext cx="5139262" cy="1052409"/>
          </a:xfrm>
          <a:prstGeom prst="rect">
            <a:avLst/>
          </a:prstGeom>
          <a:ln w="12700">
            <a:miter lim="400000"/>
          </a:ln>
        </p:spPr>
      </p:pic>
      <p:pic>
        <p:nvPicPr>
          <p:cNvPr id="271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209741" y="1652934"/>
            <a:ext cx="6335743" cy="384728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プログラム"/>
          <p:cNvSpPr txBox="1"/>
          <p:nvPr>
            <p:ph type="title"/>
          </p:nvPr>
        </p:nvSpPr>
        <p:spPr>
          <a:xfrm>
            <a:off x="132159" y="2210494"/>
            <a:ext cx="12740481" cy="3060006"/>
          </a:xfrm>
          <a:prstGeom prst="rect">
            <a:avLst/>
          </a:prstGeom>
        </p:spPr>
        <p:txBody>
          <a:bodyPr/>
          <a:lstStyle/>
          <a:p>
            <a:pPr/>
            <a:r>
              <a:t>プログラム</a:t>
            </a:r>
          </a:p>
        </p:txBody>
      </p:sp>
      <p:pic>
        <p:nvPicPr>
          <p:cNvPr id="68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1 LED1:WAIT10…"/>
          <p:cNvSpPr txBox="1"/>
          <p:nvPr/>
        </p:nvSpPr>
        <p:spPr>
          <a:xfrm>
            <a:off x="1931458" y="1350433"/>
            <a:ext cx="12731751" cy="403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30000"/>
              </a:lnSpc>
              <a:defRPr sz="50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1 LED1:WAIT10</a:t>
            </a:r>
          </a:p>
          <a:p>
            <a:pPr algn="l">
              <a:lnSpc>
                <a:spcPct val="130000"/>
              </a:lnSpc>
              <a:defRPr sz="50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2 LED0:WAIT10</a:t>
            </a:r>
          </a:p>
          <a:p>
            <a:pPr algn="l">
              <a:lnSpc>
                <a:spcPct val="130000"/>
              </a:lnSpc>
              <a:defRPr sz="5000"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lnSpc>
                <a:spcPct val="130000"/>
              </a:lnSpc>
              <a:defRPr sz="5000">
                <a:latin typeface="IchigoJam 1.4"/>
                <a:ea typeface="IchigoJam 1.4"/>
                <a:cs typeface="IchigoJam 1.4"/>
                <a:sym typeface="IchigoJam 1.4"/>
              </a:defRPr>
            </a:pPr>
          </a:p>
        </p:txBody>
      </p:sp>
      <p:grpSp>
        <p:nvGrpSpPr>
          <p:cNvPr id="687" name="Group"/>
          <p:cNvGrpSpPr/>
          <p:nvPr/>
        </p:nvGrpSpPr>
        <p:grpSpPr>
          <a:xfrm>
            <a:off x="10320728" y="1477271"/>
            <a:ext cx="464332" cy="482564"/>
            <a:chOff x="0" y="0"/>
            <a:chExt cx="464331" cy="482563"/>
          </a:xfrm>
        </p:grpSpPr>
        <p:sp>
          <p:nvSpPr>
            <p:cNvPr id="684" name="Rectangle"/>
            <p:cNvSpPr/>
            <p:nvPr/>
          </p:nvSpPr>
          <p:spPr>
            <a:xfrm>
              <a:off x="0" y="0"/>
              <a:ext cx="464332" cy="48256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85" name="Line"/>
            <p:cNvSpPr/>
            <p:nvPr/>
          </p:nvSpPr>
          <p:spPr>
            <a:xfrm flipH="1" flipV="1">
              <a:off x="66028" y="325875"/>
              <a:ext cx="28735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86" name="Line"/>
            <p:cNvSpPr/>
            <p:nvPr/>
          </p:nvSpPr>
          <p:spPr>
            <a:xfrm flipH="1">
              <a:off x="339558" y="130975"/>
              <a:ext cx="1519" cy="21328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grpSp>
        <p:nvGrpSpPr>
          <p:cNvPr id="691" name="Group"/>
          <p:cNvGrpSpPr/>
          <p:nvPr/>
        </p:nvGrpSpPr>
        <p:grpSpPr>
          <a:xfrm>
            <a:off x="10320728" y="2281605"/>
            <a:ext cx="464332" cy="482564"/>
            <a:chOff x="0" y="0"/>
            <a:chExt cx="464331" cy="482563"/>
          </a:xfrm>
        </p:grpSpPr>
        <p:sp>
          <p:nvSpPr>
            <p:cNvPr id="688" name="Rectangle"/>
            <p:cNvSpPr/>
            <p:nvPr/>
          </p:nvSpPr>
          <p:spPr>
            <a:xfrm>
              <a:off x="0" y="0"/>
              <a:ext cx="464332" cy="48256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89" name="Line"/>
            <p:cNvSpPr/>
            <p:nvPr/>
          </p:nvSpPr>
          <p:spPr>
            <a:xfrm flipH="1" flipV="1">
              <a:off x="66028" y="325875"/>
              <a:ext cx="28735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90" name="Line"/>
            <p:cNvSpPr/>
            <p:nvPr/>
          </p:nvSpPr>
          <p:spPr>
            <a:xfrm flipH="1">
              <a:off x="339558" y="130975"/>
              <a:ext cx="1519" cy="21328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pic>
        <p:nvPicPr>
          <p:cNvPr id="692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693" name="Circle"/>
          <p:cNvSpPr/>
          <p:nvPr/>
        </p:nvSpPr>
        <p:spPr>
          <a:xfrm>
            <a:off x="1858066" y="8500533"/>
            <a:ext cx="1756239" cy="1756240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694" name="スペース"/>
          <p:cNvSpPr txBox="1"/>
          <p:nvPr/>
        </p:nvSpPr>
        <p:spPr>
          <a:xfrm>
            <a:off x="1695705" y="3469279"/>
            <a:ext cx="2337329" cy="1103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スペース</a:t>
            </a:r>
          </a:p>
        </p:txBody>
      </p:sp>
      <p:sp>
        <p:nvSpPr>
          <p:cNvPr id="695" name="Arrow"/>
          <p:cNvSpPr/>
          <p:nvPr/>
        </p:nvSpPr>
        <p:spPr>
          <a:xfrm rot="16200000">
            <a:off x="2507347" y="2933600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696" name="Shift+;"/>
          <p:cNvSpPr txBox="1"/>
          <p:nvPr/>
        </p:nvSpPr>
        <p:spPr>
          <a:xfrm>
            <a:off x="4904571" y="3426945"/>
            <a:ext cx="2337330" cy="1103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Shift+;</a:t>
            </a:r>
          </a:p>
        </p:txBody>
      </p:sp>
      <p:sp>
        <p:nvSpPr>
          <p:cNvPr id="697" name="Arrow"/>
          <p:cNvSpPr/>
          <p:nvPr/>
        </p:nvSpPr>
        <p:spPr>
          <a:xfrm rot="16200000">
            <a:off x="5716214" y="2891267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4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pic>
        <p:nvPicPr>
          <p:cNvPr id="698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6607033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699" name="Circle"/>
          <p:cNvSpPr/>
          <p:nvPr/>
        </p:nvSpPr>
        <p:spPr>
          <a:xfrm>
            <a:off x="6777199" y="8432800"/>
            <a:ext cx="977273" cy="977273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00" name="Circle"/>
          <p:cNvSpPr/>
          <p:nvPr/>
        </p:nvSpPr>
        <p:spPr>
          <a:xfrm>
            <a:off x="10494066" y="8187193"/>
            <a:ext cx="698104" cy="698104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01" name=":"/>
          <p:cNvSpPr txBox="1"/>
          <p:nvPr/>
        </p:nvSpPr>
        <p:spPr>
          <a:xfrm>
            <a:off x="9044937" y="4780818"/>
            <a:ext cx="965399" cy="10033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:</a:t>
            </a:r>
          </a:p>
        </p:txBody>
      </p:sp>
      <p:sp>
        <p:nvSpPr>
          <p:cNvPr id="702" name=";"/>
          <p:cNvSpPr txBox="1"/>
          <p:nvPr/>
        </p:nvSpPr>
        <p:spPr>
          <a:xfrm>
            <a:off x="9044937" y="5999024"/>
            <a:ext cx="965399" cy="10033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;</a:t>
            </a:r>
          </a:p>
        </p:txBody>
      </p:sp>
      <p:sp>
        <p:nvSpPr>
          <p:cNvPr id="703" name="コロン"/>
          <p:cNvSpPr txBox="1"/>
          <p:nvPr/>
        </p:nvSpPr>
        <p:spPr>
          <a:xfrm>
            <a:off x="11252085" y="4771127"/>
            <a:ext cx="2337329" cy="1103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コロン</a:t>
            </a:r>
          </a:p>
        </p:txBody>
      </p:sp>
      <p:sp>
        <p:nvSpPr>
          <p:cNvPr id="704" name="セミコロン"/>
          <p:cNvSpPr txBox="1"/>
          <p:nvPr/>
        </p:nvSpPr>
        <p:spPr>
          <a:xfrm>
            <a:off x="10365571" y="5962512"/>
            <a:ext cx="2559779" cy="1103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 defTabSz="560831">
              <a:defRPr sz="3839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セミコロン</a:t>
            </a:r>
          </a:p>
        </p:txBody>
      </p:sp>
      <p:sp>
        <p:nvSpPr>
          <p:cNvPr id="705" name="Circle"/>
          <p:cNvSpPr/>
          <p:nvPr/>
        </p:nvSpPr>
        <p:spPr>
          <a:xfrm>
            <a:off x="10390108" y="4961264"/>
            <a:ext cx="698104" cy="698104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CLS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CLS</a:t>
            </a:r>
          </a:p>
        </p:txBody>
      </p:sp>
      <p:pic>
        <p:nvPicPr>
          <p:cNvPr id="70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709" name="F1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F1</a:t>
            </a:r>
          </a:p>
        </p:txBody>
      </p:sp>
      <p:sp>
        <p:nvSpPr>
          <p:cNvPr id="710" name="がめんをきれいに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algn="l"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がめんをきれいに</a:t>
            </a:r>
          </a:p>
        </p:txBody>
      </p:sp>
      <p:pic>
        <p:nvPicPr>
          <p:cNvPr id="711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712" name="Circle"/>
          <p:cNvSpPr/>
          <p:nvPr/>
        </p:nvSpPr>
        <p:spPr>
          <a:xfrm>
            <a:off x="3061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13" name="F1"/>
          <p:cNvSpPr txBox="1"/>
          <p:nvPr/>
        </p:nvSpPr>
        <p:spPr>
          <a:xfrm>
            <a:off x="4378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F1</a:t>
            </a:r>
          </a:p>
        </p:txBody>
      </p:sp>
      <p:grpSp>
        <p:nvGrpSpPr>
          <p:cNvPr id="717" name="Group"/>
          <p:cNvGrpSpPr/>
          <p:nvPr/>
        </p:nvGrpSpPr>
        <p:grpSpPr>
          <a:xfrm>
            <a:off x="2920861" y="4413454"/>
            <a:ext cx="891680" cy="926692"/>
            <a:chOff x="0" y="0"/>
            <a:chExt cx="891678" cy="926690"/>
          </a:xfrm>
        </p:grpSpPr>
        <p:sp>
          <p:nvSpPr>
            <p:cNvPr id="714" name="Rectangle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715" name="Line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716" name="Line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LIST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LIST</a:t>
            </a:r>
          </a:p>
        </p:txBody>
      </p:sp>
      <p:pic>
        <p:nvPicPr>
          <p:cNvPr id="72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721" name="おぼえてるよ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おぼえてるよ</a:t>
            </a:r>
          </a:p>
        </p:txBody>
      </p:sp>
      <p:sp>
        <p:nvSpPr>
          <p:cNvPr id="722" name="リスト（プログラムみせて）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519937">
              <a:defRPr sz="44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リスト（プログラムみせて）</a:t>
            </a:r>
          </a:p>
        </p:txBody>
      </p:sp>
      <p:pic>
        <p:nvPicPr>
          <p:cNvPr id="723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724" name="Circle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25" name="F4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F4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RUN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RUN</a:t>
            </a:r>
          </a:p>
        </p:txBody>
      </p:sp>
      <p:pic>
        <p:nvPicPr>
          <p:cNvPr id="72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729" name="F5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F5</a:t>
            </a:r>
          </a:p>
        </p:txBody>
      </p:sp>
      <p:sp>
        <p:nvSpPr>
          <p:cNvPr id="730" name="ラン（はしれ！／うごかす）"/>
          <p:cNvSpPr txBox="1"/>
          <p:nvPr>
            <p:ph type="title"/>
          </p:nvPr>
        </p:nvSpPr>
        <p:spPr>
          <a:xfrm>
            <a:off x="293951" y="2611966"/>
            <a:ext cx="6927189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479044">
              <a:defRPr sz="41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ラン（はしれ！／うごかす）</a:t>
            </a:r>
          </a:p>
        </p:txBody>
      </p:sp>
      <p:pic>
        <p:nvPicPr>
          <p:cNvPr id="731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732" name="Circle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33" name="F5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1000回やって？"/>
          <p:cNvSpPr txBox="1"/>
          <p:nvPr>
            <p:ph type="title"/>
          </p:nvPr>
        </p:nvSpPr>
        <p:spPr>
          <a:xfrm>
            <a:off x="132159" y="2210494"/>
            <a:ext cx="12740481" cy="3060006"/>
          </a:xfrm>
          <a:prstGeom prst="rect">
            <a:avLst/>
          </a:prstGeom>
        </p:spPr>
        <p:txBody>
          <a:bodyPr/>
          <a:lstStyle/>
          <a:p>
            <a:pPr/>
            <a:r>
              <a:t>1000回やって？</a:t>
            </a:r>
          </a:p>
        </p:txBody>
      </p:sp>
      <p:pic>
        <p:nvPicPr>
          <p:cNvPr id="73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3 GOTO1"/>
          <p:cNvSpPr txBox="1"/>
          <p:nvPr/>
        </p:nvSpPr>
        <p:spPr>
          <a:xfrm>
            <a:off x="1711325" y="3883552"/>
            <a:ext cx="12731750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30000"/>
              </a:lnSpc>
              <a:defRPr sz="5000"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3 GOTO1</a:t>
            </a:r>
          </a:p>
        </p:txBody>
      </p:sp>
      <p:sp>
        <p:nvSpPr>
          <p:cNvPr id="739" name="いつまで？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5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いつまで？</a:t>
            </a:r>
          </a:p>
        </p:txBody>
      </p:sp>
      <p:sp>
        <p:nvSpPr>
          <p:cNvPr id="740" name="くりかえし"/>
          <p:cNvSpPr txBox="1"/>
          <p:nvPr>
            <p:ph type="title"/>
          </p:nvPr>
        </p:nvSpPr>
        <p:spPr>
          <a:xfrm>
            <a:off x="457617" y="608277"/>
            <a:ext cx="11847513" cy="1729846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8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くりかえし</a:t>
            </a:r>
          </a:p>
        </p:txBody>
      </p:sp>
      <p:pic>
        <p:nvPicPr>
          <p:cNvPr id="741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742" name="Circle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43" name="F5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F5</a:t>
            </a:r>
          </a:p>
        </p:txBody>
      </p:sp>
      <p:grpSp>
        <p:nvGrpSpPr>
          <p:cNvPr id="747" name="Group"/>
          <p:cNvGrpSpPr/>
          <p:nvPr/>
        </p:nvGrpSpPr>
        <p:grpSpPr>
          <a:xfrm>
            <a:off x="6270234" y="4010570"/>
            <a:ext cx="464332" cy="482564"/>
            <a:chOff x="0" y="0"/>
            <a:chExt cx="464331" cy="482563"/>
          </a:xfrm>
        </p:grpSpPr>
        <p:sp>
          <p:nvSpPr>
            <p:cNvPr id="744" name="Rectangle"/>
            <p:cNvSpPr/>
            <p:nvPr/>
          </p:nvSpPr>
          <p:spPr>
            <a:xfrm>
              <a:off x="0" y="0"/>
              <a:ext cx="464332" cy="48256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745" name="Line"/>
            <p:cNvSpPr/>
            <p:nvPr/>
          </p:nvSpPr>
          <p:spPr>
            <a:xfrm flipH="1" flipV="1">
              <a:off x="66028" y="325875"/>
              <a:ext cx="28735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746" name="Line"/>
            <p:cNvSpPr/>
            <p:nvPr/>
          </p:nvSpPr>
          <p:spPr>
            <a:xfrm flipH="1">
              <a:off x="339558" y="130975"/>
              <a:ext cx="1519" cy="21328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エルチカゲーム…"/>
          <p:cNvSpPr txBox="1"/>
          <p:nvPr>
            <p:ph type="title"/>
          </p:nvPr>
        </p:nvSpPr>
        <p:spPr>
          <a:xfrm>
            <a:off x="132159" y="2210494"/>
            <a:ext cx="12740481" cy="3060006"/>
          </a:xfrm>
          <a:prstGeom prst="rect">
            <a:avLst/>
          </a:prstGeom>
        </p:spPr>
        <p:txBody>
          <a:bodyPr/>
          <a:lstStyle/>
          <a:p>
            <a:pPr defTabSz="554990">
              <a:defRPr sz="7600"/>
            </a:pPr>
            <a:r>
              <a:t>エルチカゲーム</a:t>
            </a:r>
          </a:p>
          <a:p>
            <a:pPr defTabSz="554990">
              <a:defRPr sz="7600"/>
            </a:pPr>
            <a:r>
              <a:t>とめてひかってたら、かち！</a:t>
            </a:r>
          </a:p>
        </p:txBody>
      </p:sp>
      <p:pic>
        <p:nvPicPr>
          <p:cNvPr id="75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[ESC]キー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[ESC]キー</a:t>
            </a:r>
          </a:p>
        </p:txBody>
      </p:sp>
      <p:pic>
        <p:nvPicPr>
          <p:cNvPr id="75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754" name="とまって！エスケープキー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algn="l" defTabSz="566674">
              <a:defRPr sz="48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とまって！エスケープキー</a:t>
            </a:r>
          </a:p>
        </p:txBody>
      </p:sp>
      <p:pic>
        <p:nvPicPr>
          <p:cNvPr id="755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551" b="0"/>
          <a:stretch>
            <a:fillRect/>
          </a:stretch>
        </p:blipFill>
        <p:spPr>
          <a:xfrm>
            <a:off x="1885087" y="6012607"/>
            <a:ext cx="8824654" cy="3711360"/>
          </a:xfrm>
          <a:prstGeom prst="rect">
            <a:avLst/>
          </a:prstGeom>
          <a:ln w="12700">
            <a:miter lim="400000"/>
          </a:ln>
        </p:spPr>
      </p:pic>
      <p:sp>
        <p:nvSpPr>
          <p:cNvPr id="756" name="Circle"/>
          <p:cNvSpPr/>
          <p:nvPr/>
        </p:nvSpPr>
        <p:spPr>
          <a:xfrm>
            <a:off x="2015066" y="5973564"/>
            <a:ext cx="1028371" cy="1028370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LIST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LIST</a:t>
            </a:r>
          </a:p>
        </p:txBody>
      </p:sp>
      <p:pic>
        <p:nvPicPr>
          <p:cNvPr id="75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760" name="おぼえてるよ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おぼえてるよ</a:t>
            </a:r>
          </a:p>
        </p:txBody>
      </p:sp>
      <p:sp>
        <p:nvSpPr>
          <p:cNvPr id="761" name="リスト（プログラムみせて）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519937">
              <a:defRPr sz="44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リスト（プログラムみせて）</a:t>
            </a:r>
          </a:p>
        </p:txBody>
      </p:sp>
      <p:pic>
        <p:nvPicPr>
          <p:cNvPr id="762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763" name="Circle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64" name="F4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F4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59474" y="690505"/>
            <a:ext cx="8394740" cy="5097582"/>
          </a:xfrm>
          <a:prstGeom prst="rect">
            <a:avLst/>
          </a:prstGeom>
          <a:ln w="12700">
            <a:miter lim="400000"/>
          </a:ln>
        </p:spPr>
      </p:pic>
      <p:sp>
        <p:nvSpPr>
          <p:cNvPr id="274" name="これがコンピューター！…"/>
          <p:cNvSpPr txBox="1"/>
          <p:nvPr>
            <p:ph type="title"/>
          </p:nvPr>
        </p:nvSpPr>
        <p:spPr>
          <a:xfrm>
            <a:off x="2264172" y="7044529"/>
            <a:ext cx="8879615" cy="2185867"/>
          </a:xfrm>
          <a:prstGeom prst="rect">
            <a:avLst/>
          </a:prstGeom>
        </p:spPr>
        <p:txBody>
          <a:bodyPr/>
          <a:lstStyle/>
          <a:p>
            <a:pPr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これがコンピューター！</a:t>
            </a:r>
          </a:p>
          <a:p>
            <a:pPr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おねだん、</a:t>
            </a:r>
            <a:r>
              <a:rPr>
                <a:solidFill>
                  <a:schemeClr val="accent5"/>
                </a:solidFill>
              </a:rPr>
              <a:t>100円</a:t>
            </a:r>
            <a:r>
              <a:t>！</a:t>
            </a:r>
          </a:p>
        </p:txBody>
      </p:sp>
      <p:sp>
        <p:nvSpPr>
          <p:cNvPr id="275" name="Arrow"/>
          <p:cNvSpPr/>
          <p:nvPr/>
        </p:nvSpPr>
        <p:spPr>
          <a:xfrm rot="16200000">
            <a:off x="4909641" y="4862587"/>
            <a:ext cx="2872252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1 LED1:WAIT10…"/>
          <p:cNvSpPr txBox="1"/>
          <p:nvPr/>
        </p:nvSpPr>
        <p:spPr>
          <a:xfrm>
            <a:off x="1762125" y="3036225"/>
            <a:ext cx="12731750" cy="238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30000"/>
              </a:lnSpc>
              <a:defRPr sz="50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1 LED1:WAIT10</a:t>
            </a:r>
          </a:p>
          <a:p>
            <a:pPr algn="l">
              <a:lnSpc>
                <a:spcPct val="130000"/>
              </a:lnSpc>
              <a:defRPr sz="50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2 LED0:WAIT</a:t>
            </a:r>
            <a:r>
              <a:rPr>
                <a:solidFill>
                  <a:schemeClr val="accent5"/>
                </a:solidFill>
              </a:rPr>
              <a:t>30</a:t>
            </a:r>
          </a:p>
          <a:p>
            <a:pPr algn="l">
              <a:lnSpc>
                <a:spcPct val="130000"/>
              </a:lnSpc>
              <a:defRPr sz="50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3 GOTO1</a:t>
            </a:r>
          </a:p>
        </p:txBody>
      </p:sp>
      <p:sp>
        <p:nvSpPr>
          <p:cNvPr id="767" name="じゆうじざい？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5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じゆうじざい？</a:t>
            </a:r>
          </a:p>
        </p:txBody>
      </p:sp>
      <p:sp>
        <p:nvSpPr>
          <p:cNvPr id="768" name="カーソルキーとバックスペースでかいぞう…"/>
          <p:cNvSpPr txBox="1"/>
          <p:nvPr>
            <p:ph type="title"/>
          </p:nvPr>
        </p:nvSpPr>
        <p:spPr>
          <a:xfrm>
            <a:off x="565943" y="369891"/>
            <a:ext cx="11847514" cy="1729846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defTabSz="327152">
              <a:defRPr sz="448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カーソルキーとバックスペースでかいぞう</a:t>
            </a:r>
          </a:p>
          <a:p>
            <a:pPr defTabSz="327152">
              <a:defRPr sz="448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かえたぎょうで「</a:t>
            </a:r>
            <a:r>
              <a:rPr>
                <a:solidFill>
                  <a:schemeClr val="accent5"/>
                </a:solidFill>
              </a:rPr>
              <a:t>エンター</a:t>
            </a:r>
            <a:r>
              <a:t>」をおして「</a:t>
            </a:r>
            <a:r>
              <a:rPr>
                <a:solidFill>
                  <a:schemeClr val="accent5"/>
                </a:solidFill>
              </a:rPr>
              <a:t>F5</a:t>
            </a:r>
            <a:r>
              <a:t>」</a:t>
            </a:r>
          </a:p>
        </p:txBody>
      </p:sp>
      <p:pic>
        <p:nvPicPr>
          <p:cNvPr id="769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770" name="Circle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71" name="F5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F5</a:t>
            </a:r>
          </a:p>
        </p:txBody>
      </p:sp>
      <p:sp>
        <p:nvSpPr>
          <p:cNvPr id="772" name="カーソルキー"/>
          <p:cNvSpPr txBox="1"/>
          <p:nvPr/>
        </p:nvSpPr>
        <p:spPr>
          <a:xfrm>
            <a:off x="4451085" y="6360315"/>
            <a:ext cx="2564937" cy="6591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 defTabSz="467359">
              <a:defRPr sz="32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カーソルキー</a:t>
            </a:r>
          </a:p>
        </p:txBody>
      </p:sp>
      <p:sp>
        <p:nvSpPr>
          <p:cNvPr id="773" name="Circle"/>
          <p:cNvSpPr/>
          <p:nvPr/>
        </p:nvSpPr>
        <p:spPr>
          <a:xfrm>
            <a:off x="4755353" y="8573426"/>
            <a:ext cx="1244866" cy="1244866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grpSp>
        <p:nvGrpSpPr>
          <p:cNvPr id="777" name="Group"/>
          <p:cNvGrpSpPr/>
          <p:nvPr/>
        </p:nvGrpSpPr>
        <p:grpSpPr>
          <a:xfrm>
            <a:off x="10240295" y="3753980"/>
            <a:ext cx="891680" cy="926691"/>
            <a:chOff x="0" y="0"/>
            <a:chExt cx="891678" cy="926690"/>
          </a:xfrm>
        </p:grpSpPr>
        <p:sp>
          <p:nvSpPr>
            <p:cNvPr id="774" name="Rectangle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775" name="Line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776" name="Line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[ESC]キー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[ESC]キー</a:t>
            </a:r>
          </a:p>
        </p:txBody>
      </p:sp>
      <p:pic>
        <p:nvPicPr>
          <p:cNvPr id="78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781" name="とまって！エスケープキー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algn="l" defTabSz="566674">
              <a:defRPr sz="48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とまって！エスケープキー</a:t>
            </a:r>
          </a:p>
        </p:txBody>
      </p:sp>
      <p:pic>
        <p:nvPicPr>
          <p:cNvPr id="782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551" b="0"/>
          <a:stretch>
            <a:fillRect/>
          </a:stretch>
        </p:blipFill>
        <p:spPr>
          <a:xfrm>
            <a:off x="1885087" y="6012607"/>
            <a:ext cx="8824654" cy="3711360"/>
          </a:xfrm>
          <a:prstGeom prst="rect">
            <a:avLst/>
          </a:prstGeom>
          <a:ln w="12700">
            <a:miter lim="400000"/>
          </a:ln>
        </p:spPr>
      </p:pic>
      <p:sp>
        <p:nvSpPr>
          <p:cNvPr id="783" name="Circle"/>
          <p:cNvSpPr/>
          <p:nvPr/>
        </p:nvSpPr>
        <p:spPr>
          <a:xfrm>
            <a:off x="2015066" y="5973564"/>
            <a:ext cx="1028371" cy="1028370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SAVE0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SAVE0</a:t>
            </a:r>
          </a:p>
        </p:txBody>
      </p:sp>
      <p:pic>
        <p:nvPicPr>
          <p:cNvPr id="78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787" name="F3、0、エンター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F3、0、エンター</a:t>
            </a:r>
          </a:p>
        </p:txBody>
      </p:sp>
      <p:sp>
        <p:nvSpPr>
          <p:cNvPr id="788" name="ほぞん（プログラムかきこみ）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484886">
              <a:defRPr sz="41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ほぞん（プログラムかきこみ）</a:t>
            </a:r>
          </a:p>
        </p:txBody>
      </p:sp>
      <p:pic>
        <p:nvPicPr>
          <p:cNvPr id="789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790" name="Circle"/>
          <p:cNvSpPr/>
          <p:nvPr/>
        </p:nvSpPr>
        <p:spPr>
          <a:xfrm>
            <a:off x="9792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91" name="F3"/>
          <p:cNvSpPr txBox="1"/>
          <p:nvPr/>
        </p:nvSpPr>
        <p:spPr>
          <a:xfrm>
            <a:off x="11109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F3</a:t>
            </a:r>
          </a:p>
        </p:txBody>
      </p:sp>
      <p:grpSp>
        <p:nvGrpSpPr>
          <p:cNvPr id="795" name="Group"/>
          <p:cNvGrpSpPr/>
          <p:nvPr/>
        </p:nvGrpSpPr>
        <p:grpSpPr>
          <a:xfrm>
            <a:off x="4415228" y="4413454"/>
            <a:ext cx="891680" cy="926692"/>
            <a:chOff x="0" y="0"/>
            <a:chExt cx="891678" cy="926690"/>
          </a:xfrm>
        </p:grpSpPr>
        <p:sp>
          <p:nvSpPr>
            <p:cNvPr id="792" name="Rectangle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793" name="Line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794" name="Line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24571" y="4986487"/>
            <a:ext cx="4194675" cy="2547154"/>
          </a:xfrm>
          <a:prstGeom prst="rect">
            <a:avLst/>
          </a:prstGeom>
          <a:ln w="12700">
            <a:miter lim="400000"/>
          </a:ln>
        </p:spPr>
      </p:pic>
      <p:sp>
        <p:nvSpPr>
          <p:cNvPr id="831" name="Connection Line"/>
          <p:cNvSpPr/>
          <p:nvPr/>
        </p:nvSpPr>
        <p:spPr>
          <a:xfrm>
            <a:off x="7757142" y="4062722"/>
            <a:ext cx="3095461" cy="26151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340" h="20039" fill="norm" stroke="1" extrusionOk="0">
                <a:moveTo>
                  <a:pt x="0" y="19727"/>
                </a:moveTo>
                <a:cubicBezTo>
                  <a:pt x="14885" y="21600"/>
                  <a:pt x="21600" y="15024"/>
                  <a:pt x="20146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799" name="Rounded Rectangle"/>
          <p:cNvSpPr/>
          <p:nvPr/>
        </p:nvSpPr>
        <p:spPr>
          <a:xfrm>
            <a:off x="9790230" y="2214200"/>
            <a:ext cx="2536584" cy="1893246"/>
          </a:xfrm>
          <a:prstGeom prst="roundRect">
            <a:avLst>
              <a:gd name="adj" fmla="val 15000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00" name="Rounded Rectangle"/>
          <p:cNvSpPr/>
          <p:nvPr/>
        </p:nvSpPr>
        <p:spPr>
          <a:xfrm>
            <a:off x="11422137" y="3691057"/>
            <a:ext cx="783036" cy="297856"/>
          </a:xfrm>
          <a:prstGeom prst="roundRect">
            <a:avLst>
              <a:gd name="adj" fmla="val 39434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01" name="Rectangle"/>
          <p:cNvSpPr/>
          <p:nvPr/>
        </p:nvSpPr>
        <p:spPr>
          <a:xfrm rot="16200000">
            <a:off x="7561645" y="6530570"/>
            <a:ext cx="267097" cy="213418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02" name="Rounded Rectangle"/>
          <p:cNvSpPr/>
          <p:nvPr/>
        </p:nvSpPr>
        <p:spPr>
          <a:xfrm rot="16200000">
            <a:off x="7813203" y="6364910"/>
            <a:ext cx="405574" cy="544738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03" name="Rectangle"/>
          <p:cNvSpPr/>
          <p:nvPr/>
        </p:nvSpPr>
        <p:spPr>
          <a:xfrm rot="16200000">
            <a:off x="7406706" y="5820792"/>
            <a:ext cx="515681" cy="213418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04" name="Rounded Rectangle"/>
          <p:cNvSpPr/>
          <p:nvPr/>
        </p:nvSpPr>
        <p:spPr>
          <a:xfrm rot="16200000">
            <a:off x="7832935" y="5401641"/>
            <a:ext cx="783035" cy="1051720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32" name="Connection Line"/>
          <p:cNvSpPr/>
          <p:nvPr/>
        </p:nvSpPr>
        <p:spPr>
          <a:xfrm>
            <a:off x="7829313" y="4587958"/>
            <a:ext cx="1889831" cy="13395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7041" h="21600" fill="norm" stroke="1" extrusionOk="0">
                <a:moveTo>
                  <a:pt x="0" y="21600"/>
                </a:moveTo>
                <a:cubicBezTo>
                  <a:pt x="17674" y="18978"/>
                  <a:pt x="21600" y="11778"/>
                  <a:pt x="11777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pic>
        <p:nvPicPr>
          <p:cNvPr id="806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0" b="8549"/>
          <a:stretch>
            <a:fillRect/>
          </a:stretch>
        </p:blipFill>
        <p:spPr>
          <a:xfrm>
            <a:off x="4474469" y="2055189"/>
            <a:ext cx="4851401" cy="2682876"/>
          </a:xfrm>
          <a:prstGeom prst="rect">
            <a:avLst/>
          </a:prstGeom>
          <a:ln w="12700">
            <a:miter lim="400000"/>
          </a:ln>
        </p:spPr>
      </p:pic>
      <p:sp>
        <p:nvSpPr>
          <p:cNvPr id="807" name="IchigoJamのスイッチ、オフ"/>
          <p:cNvSpPr txBox="1"/>
          <p:nvPr/>
        </p:nvSpPr>
        <p:spPr>
          <a:xfrm>
            <a:off x="864857" y="292503"/>
            <a:ext cx="11275086" cy="11361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IchigoJamのスイッチ、オフ</a:t>
            </a:r>
          </a:p>
        </p:txBody>
      </p:sp>
      <p:sp>
        <p:nvSpPr>
          <p:cNvPr id="808" name="Line"/>
          <p:cNvSpPr/>
          <p:nvPr/>
        </p:nvSpPr>
        <p:spPr>
          <a:xfrm>
            <a:off x="6145147" y="7675033"/>
            <a:ext cx="476772" cy="1"/>
          </a:xfrm>
          <a:prstGeom prst="line">
            <a:avLst/>
          </a:prstGeom>
          <a:ln w="762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09" name="OFF"/>
          <p:cNvSpPr txBox="1"/>
          <p:nvPr/>
        </p:nvSpPr>
        <p:spPr>
          <a:xfrm>
            <a:off x="6719213" y="7329919"/>
            <a:ext cx="935979" cy="6648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578358">
              <a:defRPr sz="297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OFF</a:t>
            </a:r>
          </a:p>
        </p:txBody>
      </p:sp>
      <p:sp>
        <p:nvSpPr>
          <p:cNvPr id="833" name="Connection Line"/>
          <p:cNvSpPr/>
          <p:nvPr/>
        </p:nvSpPr>
        <p:spPr>
          <a:xfrm>
            <a:off x="926340" y="2903471"/>
            <a:ext cx="2747927" cy="30997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273" h="20198" fill="norm" stroke="1" extrusionOk="0">
                <a:moveTo>
                  <a:pt x="19273" y="19952"/>
                </a:moveTo>
                <a:cubicBezTo>
                  <a:pt x="3837" y="21600"/>
                  <a:pt x="-2327" y="14949"/>
                  <a:pt x="781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811" name="Rectangle"/>
          <p:cNvSpPr/>
          <p:nvPr/>
        </p:nvSpPr>
        <p:spPr>
          <a:xfrm rot="5400000">
            <a:off x="3695711" y="5754994"/>
            <a:ext cx="454772" cy="548215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12" name="Rounded Rectangle"/>
          <p:cNvSpPr/>
          <p:nvPr/>
        </p:nvSpPr>
        <p:spPr>
          <a:xfrm rot="5400000">
            <a:off x="2982446" y="5565352"/>
            <a:ext cx="690549" cy="927498"/>
          </a:xfrm>
          <a:prstGeom prst="roundRect">
            <a:avLst>
              <a:gd name="adj" fmla="val 20147"/>
            </a:avLst>
          </a:prstGeom>
          <a:solidFill>
            <a:schemeClr val="accent3">
              <a:satOff val="18648"/>
              <a:lumOff val="5971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grpSp>
        <p:nvGrpSpPr>
          <p:cNvPr id="817" name="Group"/>
          <p:cNvGrpSpPr/>
          <p:nvPr/>
        </p:nvGrpSpPr>
        <p:grpSpPr>
          <a:xfrm>
            <a:off x="494052" y="2226609"/>
            <a:ext cx="3225659" cy="2589130"/>
            <a:chOff x="0" y="0"/>
            <a:chExt cx="3225658" cy="2589128"/>
          </a:xfrm>
        </p:grpSpPr>
        <p:sp>
          <p:nvSpPr>
            <p:cNvPr id="813" name="Rectangle"/>
            <p:cNvSpPr/>
            <p:nvPr/>
          </p:nvSpPr>
          <p:spPr>
            <a:xfrm>
              <a:off x="1340460" y="2029266"/>
              <a:ext cx="544739" cy="405573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14" name="Rectangle"/>
            <p:cNvSpPr/>
            <p:nvPr/>
          </p:nvSpPr>
          <p:spPr>
            <a:xfrm>
              <a:off x="0" y="0"/>
              <a:ext cx="3225659" cy="2162339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15" name="Rectangle"/>
            <p:cNvSpPr/>
            <p:nvPr/>
          </p:nvSpPr>
          <p:spPr>
            <a:xfrm>
              <a:off x="207697" y="212162"/>
              <a:ext cx="2810264" cy="173801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16" name="Rectangle"/>
            <p:cNvSpPr/>
            <p:nvPr/>
          </p:nvSpPr>
          <p:spPr>
            <a:xfrm>
              <a:off x="804333" y="2284328"/>
              <a:ext cx="1616993" cy="304801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834" name="Connection Line"/>
          <p:cNvSpPr/>
          <p:nvPr/>
        </p:nvSpPr>
        <p:spPr>
          <a:xfrm>
            <a:off x="7519681" y="4079655"/>
            <a:ext cx="4331107" cy="45475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399" h="21600" fill="norm" stroke="1" extrusionOk="0">
                <a:moveTo>
                  <a:pt x="20224" y="0"/>
                </a:moveTo>
                <a:cubicBezTo>
                  <a:pt x="21600" y="12432"/>
                  <a:pt x="14859" y="19632"/>
                  <a:pt x="0" y="2160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819" name="Rounded Rectangle"/>
          <p:cNvSpPr/>
          <p:nvPr/>
        </p:nvSpPr>
        <p:spPr>
          <a:xfrm>
            <a:off x="10431537" y="3691057"/>
            <a:ext cx="783036" cy="297856"/>
          </a:xfrm>
          <a:prstGeom prst="roundRect">
            <a:avLst>
              <a:gd name="adj" fmla="val 39434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20" name="Rounded Rectangle"/>
          <p:cNvSpPr/>
          <p:nvPr/>
        </p:nvSpPr>
        <p:spPr>
          <a:xfrm>
            <a:off x="11422137" y="3783834"/>
            <a:ext cx="783036" cy="1051720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35" name="Connection Line"/>
          <p:cNvSpPr/>
          <p:nvPr/>
        </p:nvSpPr>
        <p:spPr>
          <a:xfrm>
            <a:off x="1035248" y="4920850"/>
            <a:ext cx="4345452" cy="38299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12" fill="norm" stroke="1" extrusionOk="0">
                <a:moveTo>
                  <a:pt x="21600" y="21511"/>
                </a:moveTo>
                <a:cubicBezTo>
                  <a:pt x="10174" y="21600"/>
                  <a:pt x="2974" y="14430"/>
                  <a:pt x="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822" name="Rounded Rectangle"/>
          <p:cNvSpPr/>
          <p:nvPr/>
        </p:nvSpPr>
        <p:spPr>
          <a:xfrm rot="5400000">
            <a:off x="6588556" y="8033815"/>
            <a:ext cx="536892" cy="1324571"/>
          </a:xfrm>
          <a:prstGeom prst="roundRect">
            <a:avLst>
              <a:gd name="adj" fmla="val 25913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36" name="Connection Line"/>
          <p:cNvSpPr/>
          <p:nvPr/>
        </p:nvSpPr>
        <p:spPr>
          <a:xfrm>
            <a:off x="984448" y="4573614"/>
            <a:ext cx="1394419" cy="41256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1511" y="18753"/>
                  <a:pt x="4311" y="11553"/>
                  <a:pt x="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824" name="Rectangle"/>
          <p:cNvSpPr/>
          <p:nvPr/>
        </p:nvSpPr>
        <p:spPr>
          <a:xfrm rot="8326879">
            <a:off x="2656605" y="8823959"/>
            <a:ext cx="161548" cy="548216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25" name="Rectangle"/>
          <p:cNvSpPr/>
          <p:nvPr/>
        </p:nvSpPr>
        <p:spPr>
          <a:xfrm rot="8326879">
            <a:off x="2315443" y="8612364"/>
            <a:ext cx="454773" cy="548215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26" name="Rounded Rectangle"/>
          <p:cNvSpPr/>
          <p:nvPr/>
        </p:nvSpPr>
        <p:spPr>
          <a:xfrm rot="8326879">
            <a:off x="1805241" y="7974880"/>
            <a:ext cx="690549" cy="927498"/>
          </a:xfrm>
          <a:prstGeom prst="roundRect">
            <a:avLst>
              <a:gd name="adj" fmla="val 20147"/>
            </a:avLst>
          </a:prstGeom>
          <a:solidFill>
            <a:srgbClr val="DCDEE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27" name="Rounded Rectangle"/>
          <p:cNvSpPr/>
          <p:nvPr/>
        </p:nvSpPr>
        <p:spPr>
          <a:xfrm rot="5400000">
            <a:off x="5209609" y="8033815"/>
            <a:ext cx="690549" cy="1324571"/>
          </a:xfrm>
          <a:prstGeom prst="roundRect">
            <a:avLst>
              <a:gd name="adj" fmla="val 20147"/>
            </a:avLst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28" name="Rounded Rectangle"/>
          <p:cNvSpPr/>
          <p:nvPr/>
        </p:nvSpPr>
        <p:spPr>
          <a:xfrm>
            <a:off x="10431537" y="3766901"/>
            <a:ext cx="783036" cy="1051720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29" name="Circle"/>
          <p:cNvSpPr/>
          <p:nvPr/>
        </p:nvSpPr>
        <p:spPr>
          <a:xfrm>
            <a:off x="9895728" y="3572933"/>
            <a:ext cx="454772" cy="454772"/>
          </a:xfrm>
          <a:prstGeom prst="ellipse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830" name="Rounded Rectangle"/>
          <p:cNvSpPr/>
          <p:nvPr/>
        </p:nvSpPr>
        <p:spPr>
          <a:xfrm>
            <a:off x="10067928" y="3630617"/>
            <a:ext cx="110373" cy="339404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24571" y="4986487"/>
            <a:ext cx="4194675" cy="2547154"/>
          </a:xfrm>
          <a:prstGeom prst="rect">
            <a:avLst/>
          </a:prstGeom>
          <a:ln w="12700">
            <a:miter lim="400000"/>
          </a:ln>
        </p:spPr>
      </p:pic>
      <p:sp>
        <p:nvSpPr>
          <p:cNvPr id="877" name="Connection Line"/>
          <p:cNvSpPr/>
          <p:nvPr/>
        </p:nvSpPr>
        <p:spPr>
          <a:xfrm>
            <a:off x="7757142" y="4062722"/>
            <a:ext cx="3095461" cy="26151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340" h="20039" fill="norm" stroke="1" extrusionOk="0">
                <a:moveTo>
                  <a:pt x="0" y="19727"/>
                </a:moveTo>
                <a:cubicBezTo>
                  <a:pt x="14885" y="21600"/>
                  <a:pt x="21600" y="15024"/>
                  <a:pt x="20146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840" name="Rounded Rectangle"/>
          <p:cNvSpPr/>
          <p:nvPr/>
        </p:nvSpPr>
        <p:spPr>
          <a:xfrm>
            <a:off x="9790230" y="2214200"/>
            <a:ext cx="2536584" cy="1893246"/>
          </a:xfrm>
          <a:prstGeom prst="roundRect">
            <a:avLst>
              <a:gd name="adj" fmla="val 15000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41" name="Rounded Rectangle"/>
          <p:cNvSpPr/>
          <p:nvPr/>
        </p:nvSpPr>
        <p:spPr>
          <a:xfrm>
            <a:off x="11422137" y="3691057"/>
            <a:ext cx="783036" cy="297856"/>
          </a:xfrm>
          <a:prstGeom prst="roundRect">
            <a:avLst>
              <a:gd name="adj" fmla="val 39434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42" name="Rectangle"/>
          <p:cNvSpPr/>
          <p:nvPr/>
        </p:nvSpPr>
        <p:spPr>
          <a:xfrm rot="16200000">
            <a:off x="7561645" y="6530570"/>
            <a:ext cx="267097" cy="213418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43" name="Rounded Rectangle"/>
          <p:cNvSpPr/>
          <p:nvPr/>
        </p:nvSpPr>
        <p:spPr>
          <a:xfrm rot="16200000">
            <a:off x="7813203" y="6364910"/>
            <a:ext cx="405574" cy="544738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78" name="Connection Line"/>
          <p:cNvSpPr/>
          <p:nvPr/>
        </p:nvSpPr>
        <p:spPr>
          <a:xfrm>
            <a:off x="9099536" y="4665141"/>
            <a:ext cx="857404" cy="12027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498" h="21600" fill="norm" stroke="1" extrusionOk="0">
                <a:moveTo>
                  <a:pt x="7675" y="21600"/>
                </a:moveTo>
                <a:cubicBezTo>
                  <a:pt x="21600" y="18650"/>
                  <a:pt x="19042" y="11450"/>
                  <a:pt x="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pic>
        <p:nvPicPr>
          <p:cNvPr id="845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0" b="8549"/>
          <a:stretch>
            <a:fillRect/>
          </a:stretch>
        </p:blipFill>
        <p:spPr>
          <a:xfrm>
            <a:off x="4474469" y="2055189"/>
            <a:ext cx="4851401" cy="2682876"/>
          </a:xfrm>
          <a:prstGeom prst="rect">
            <a:avLst/>
          </a:prstGeom>
          <a:ln w="12700">
            <a:miter lim="400000"/>
          </a:ln>
        </p:spPr>
      </p:pic>
      <p:sp>
        <p:nvSpPr>
          <p:cNvPr id="846" name="テレビとキーボードをぬこう"/>
          <p:cNvSpPr txBox="1"/>
          <p:nvPr/>
        </p:nvSpPr>
        <p:spPr>
          <a:xfrm>
            <a:off x="864857" y="292503"/>
            <a:ext cx="11275086" cy="11361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テレビとキーボードをぬこう</a:t>
            </a:r>
          </a:p>
        </p:txBody>
      </p:sp>
      <p:sp>
        <p:nvSpPr>
          <p:cNvPr id="879" name="Connection Line"/>
          <p:cNvSpPr/>
          <p:nvPr/>
        </p:nvSpPr>
        <p:spPr>
          <a:xfrm>
            <a:off x="963765" y="2903471"/>
            <a:ext cx="1265946" cy="31258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920" h="20295" fill="norm" stroke="1" extrusionOk="0">
                <a:moveTo>
                  <a:pt x="18920" y="20086"/>
                </a:moveTo>
                <a:cubicBezTo>
                  <a:pt x="3258" y="21600"/>
                  <a:pt x="-2680" y="14905"/>
                  <a:pt x="1106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grpSp>
        <p:nvGrpSpPr>
          <p:cNvPr id="852" name="Group"/>
          <p:cNvGrpSpPr/>
          <p:nvPr/>
        </p:nvGrpSpPr>
        <p:grpSpPr>
          <a:xfrm>
            <a:off x="494052" y="2226609"/>
            <a:ext cx="3225659" cy="2589130"/>
            <a:chOff x="0" y="0"/>
            <a:chExt cx="3225658" cy="2589128"/>
          </a:xfrm>
        </p:grpSpPr>
        <p:sp>
          <p:nvSpPr>
            <p:cNvPr id="848" name="Rectangle"/>
            <p:cNvSpPr/>
            <p:nvPr/>
          </p:nvSpPr>
          <p:spPr>
            <a:xfrm>
              <a:off x="1340460" y="2029266"/>
              <a:ext cx="544739" cy="405573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49" name="Rectangle"/>
            <p:cNvSpPr/>
            <p:nvPr/>
          </p:nvSpPr>
          <p:spPr>
            <a:xfrm>
              <a:off x="0" y="0"/>
              <a:ext cx="3225659" cy="2162339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50" name="Rectangle"/>
            <p:cNvSpPr/>
            <p:nvPr/>
          </p:nvSpPr>
          <p:spPr>
            <a:xfrm>
              <a:off x="207697" y="212162"/>
              <a:ext cx="2810264" cy="173801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51" name="Rectangle"/>
            <p:cNvSpPr/>
            <p:nvPr/>
          </p:nvSpPr>
          <p:spPr>
            <a:xfrm>
              <a:off x="804333" y="2284328"/>
              <a:ext cx="1616993" cy="304801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880" name="Connection Line"/>
          <p:cNvSpPr/>
          <p:nvPr/>
        </p:nvSpPr>
        <p:spPr>
          <a:xfrm>
            <a:off x="7519681" y="4079655"/>
            <a:ext cx="4331107" cy="45475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399" h="21600" fill="norm" stroke="1" extrusionOk="0">
                <a:moveTo>
                  <a:pt x="20224" y="0"/>
                </a:moveTo>
                <a:cubicBezTo>
                  <a:pt x="21600" y="12432"/>
                  <a:pt x="14859" y="19632"/>
                  <a:pt x="0" y="2160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854" name="Rounded Rectangle"/>
          <p:cNvSpPr/>
          <p:nvPr/>
        </p:nvSpPr>
        <p:spPr>
          <a:xfrm>
            <a:off x="10431537" y="3691057"/>
            <a:ext cx="783036" cy="297856"/>
          </a:xfrm>
          <a:prstGeom prst="roundRect">
            <a:avLst>
              <a:gd name="adj" fmla="val 39434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55" name="Rounded Rectangle"/>
          <p:cNvSpPr/>
          <p:nvPr/>
        </p:nvSpPr>
        <p:spPr>
          <a:xfrm>
            <a:off x="11422137" y="3783834"/>
            <a:ext cx="783036" cy="1051720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81" name="Connection Line"/>
          <p:cNvSpPr/>
          <p:nvPr/>
        </p:nvSpPr>
        <p:spPr>
          <a:xfrm>
            <a:off x="1035248" y="4920850"/>
            <a:ext cx="4345452" cy="38299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12" fill="norm" stroke="1" extrusionOk="0">
                <a:moveTo>
                  <a:pt x="21600" y="21511"/>
                </a:moveTo>
                <a:cubicBezTo>
                  <a:pt x="10174" y="21600"/>
                  <a:pt x="2974" y="14430"/>
                  <a:pt x="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857" name="Rounded Rectangle"/>
          <p:cNvSpPr/>
          <p:nvPr/>
        </p:nvSpPr>
        <p:spPr>
          <a:xfrm rot="5400000">
            <a:off x="6588556" y="8033815"/>
            <a:ext cx="536892" cy="1324571"/>
          </a:xfrm>
          <a:prstGeom prst="roundRect">
            <a:avLst>
              <a:gd name="adj" fmla="val 25913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82" name="Connection Line"/>
          <p:cNvSpPr/>
          <p:nvPr/>
        </p:nvSpPr>
        <p:spPr>
          <a:xfrm>
            <a:off x="984448" y="4573614"/>
            <a:ext cx="1394419" cy="41256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1511" y="18753"/>
                  <a:pt x="4311" y="11553"/>
                  <a:pt x="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859" name="Rectangle"/>
          <p:cNvSpPr/>
          <p:nvPr/>
        </p:nvSpPr>
        <p:spPr>
          <a:xfrm rot="8326879">
            <a:off x="2656605" y="8823959"/>
            <a:ext cx="161548" cy="548216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60" name="Rectangle"/>
          <p:cNvSpPr/>
          <p:nvPr/>
        </p:nvSpPr>
        <p:spPr>
          <a:xfrm rot="8326879">
            <a:off x="2315443" y="8612364"/>
            <a:ext cx="454773" cy="548215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61" name="Rounded Rectangle"/>
          <p:cNvSpPr/>
          <p:nvPr/>
        </p:nvSpPr>
        <p:spPr>
          <a:xfrm rot="8326879">
            <a:off x="1805241" y="7974880"/>
            <a:ext cx="690549" cy="927498"/>
          </a:xfrm>
          <a:prstGeom prst="roundRect">
            <a:avLst>
              <a:gd name="adj" fmla="val 20147"/>
            </a:avLst>
          </a:prstGeom>
          <a:solidFill>
            <a:srgbClr val="DCDEE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62" name="Rounded Rectangle"/>
          <p:cNvSpPr/>
          <p:nvPr/>
        </p:nvSpPr>
        <p:spPr>
          <a:xfrm rot="5400000">
            <a:off x="5209609" y="8033815"/>
            <a:ext cx="690549" cy="1324571"/>
          </a:xfrm>
          <a:prstGeom prst="roundRect">
            <a:avLst>
              <a:gd name="adj" fmla="val 20147"/>
            </a:avLst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63" name="Rounded Rectangle"/>
          <p:cNvSpPr/>
          <p:nvPr/>
        </p:nvSpPr>
        <p:spPr>
          <a:xfrm>
            <a:off x="10431537" y="3766901"/>
            <a:ext cx="783036" cy="1051720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64" name="Circle"/>
          <p:cNvSpPr/>
          <p:nvPr/>
        </p:nvSpPr>
        <p:spPr>
          <a:xfrm>
            <a:off x="9895728" y="3572933"/>
            <a:ext cx="454772" cy="454772"/>
          </a:xfrm>
          <a:prstGeom prst="ellipse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865" name="Rounded Rectangle"/>
          <p:cNvSpPr/>
          <p:nvPr/>
        </p:nvSpPr>
        <p:spPr>
          <a:xfrm>
            <a:off x="10067928" y="3630617"/>
            <a:ext cx="110373" cy="339404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grpSp>
        <p:nvGrpSpPr>
          <p:cNvPr id="869" name="Group"/>
          <p:cNvGrpSpPr/>
          <p:nvPr/>
        </p:nvGrpSpPr>
        <p:grpSpPr>
          <a:xfrm>
            <a:off x="1812783" y="5686190"/>
            <a:ext cx="1620591" cy="690548"/>
            <a:chOff x="0" y="0"/>
            <a:chExt cx="1620589" cy="690547"/>
          </a:xfrm>
        </p:grpSpPr>
        <p:sp>
          <p:nvSpPr>
            <p:cNvPr id="866" name="Rectangle"/>
            <p:cNvSpPr/>
            <p:nvPr/>
          </p:nvSpPr>
          <p:spPr>
            <a:xfrm rot="5400000">
              <a:off x="1265708" y="64254"/>
              <a:ext cx="161548" cy="548216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867" name="Rectangle"/>
            <p:cNvSpPr/>
            <p:nvPr/>
          </p:nvSpPr>
          <p:spPr>
            <a:xfrm rot="5400000">
              <a:off x="831739" y="71166"/>
              <a:ext cx="454772" cy="548216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868" name="Rounded Rectangle"/>
            <p:cNvSpPr/>
            <p:nvPr/>
          </p:nvSpPr>
          <p:spPr>
            <a:xfrm rot="5400000">
              <a:off x="118474" y="-118475"/>
              <a:ext cx="690549" cy="927498"/>
            </a:xfrm>
            <a:prstGeom prst="roundRect">
              <a:avLst>
                <a:gd name="adj" fmla="val 20147"/>
              </a:avLst>
            </a:prstGeom>
            <a:solidFill>
              <a:schemeClr val="accent3">
                <a:satOff val="18648"/>
                <a:lumOff val="5971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grpSp>
        <p:nvGrpSpPr>
          <p:cNvPr id="872" name="Group"/>
          <p:cNvGrpSpPr/>
          <p:nvPr/>
        </p:nvGrpSpPr>
        <p:grpSpPr>
          <a:xfrm>
            <a:off x="7986697" y="5557150"/>
            <a:ext cx="1511796" cy="783036"/>
            <a:chOff x="0" y="0"/>
            <a:chExt cx="1511795" cy="783034"/>
          </a:xfrm>
        </p:grpSpPr>
        <p:sp>
          <p:nvSpPr>
            <p:cNvPr id="870" name="Rectangle"/>
            <p:cNvSpPr/>
            <p:nvPr/>
          </p:nvSpPr>
          <p:spPr>
            <a:xfrm rot="16200000">
              <a:off x="52979" y="80697"/>
              <a:ext cx="515681" cy="621640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871" name="Rounded Rectangle"/>
            <p:cNvSpPr/>
            <p:nvPr/>
          </p:nvSpPr>
          <p:spPr>
            <a:xfrm rot="16200000">
              <a:off x="594418" y="-134343"/>
              <a:ext cx="783036" cy="1051720"/>
            </a:xfrm>
            <a:prstGeom prst="roundRect">
              <a:avLst>
                <a:gd name="adj" fmla="val 20147"/>
              </a:avLst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873" name="①"/>
          <p:cNvSpPr txBox="1"/>
          <p:nvPr/>
        </p:nvSpPr>
        <p:spPr>
          <a:xfrm>
            <a:off x="2880783" y="6385618"/>
            <a:ext cx="571501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①</a:t>
            </a:r>
          </a:p>
        </p:txBody>
      </p:sp>
      <p:sp>
        <p:nvSpPr>
          <p:cNvPr id="874" name="②"/>
          <p:cNvSpPr txBox="1"/>
          <p:nvPr/>
        </p:nvSpPr>
        <p:spPr>
          <a:xfrm>
            <a:off x="7730239" y="4868208"/>
            <a:ext cx="571501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②</a:t>
            </a:r>
          </a:p>
        </p:txBody>
      </p:sp>
      <p:sp>
        <p:nvSpPr>
          <p:cNvPr id="875" name="Line"/>
          <p:cNvSpPr/>
          <p:nvPr/>
        </p:nvSpPr>
        <p:spPr>
          <a:xfrm>
            <a:off x="8316847" y="5147607"/>
            <a:ext cx="476772" cy="1"/>
          </a:xfrm>
          <a:prstGeom prst="line">
            <a:avLst/>
          </a:prstGeom>
          <a:ln w="762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76" name="Line"/>
          <p:cNvSpPr/>
          <p:nvPr/>
        </p:nvSpPr>
        <p:spPr>
          <a:xfrm flipH="1">
            <a:off x="3429132" y="6665017"/>
            <a:ext cx="476772" cy="1"/>
          </a:xfrm>
          <a:prstGeom prst="line">
            <a:avLst/>
          </a:prstGeom>
          <a:ln w="762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24571" y="3874692"/>
            <a:ext cx="4194675" cy="2547155"/>
          </a:xfrm>
          <a:prstGeom prst="rect">
            <a:avLst/>
          </a:prstGeom>
          <a:ln w="12700">
            <a:miter lim="400000"/>
          </a:ln>
        </p:spPr>
      </p:pic>
      <p:sp>
        <p:nvSpPr>
          <p:cNvPr id="905" name="Connection Line"/>
          <p:cNvSpPr/>
          <p:nvPr/>
        </p:nvSpPr>
        <p:spPr>
          <a:xfrm>
            <a:off x="7757142" y="2950927"/>
            <a:ext cx="3095461" cy="26151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340" h="20039" fill="norm" stroke="1" extrusionOk="0">
                <a:moveTo>
                  <a:pt x="0" y="19727"/>
                </a:moveTo>
                <a:cubicBezTo>
                  <a:pt x="14885" y="21600"/>
                  <a:pt x="21600" y="15024"/>
                  <a:pt x="20146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886" name="Rounded Rectangle"/>
          <p:cNvSpPr/>
          <p:nvPr/>
        </p:nvSpPr>
        <p:spPr>
          <a:xfrm>
            <a:off x="9790230" y="2214200"/>
            <a:ext cx="2536584" cy="1893246"/>
          </a:xfrm>
          <a:prstGeom prst="roundRect">
            <a:avLst>
              <a:gd name="adj" fmla="val 15000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87" name="Rounded Rectangle"/>
          <p:cNvSpPr/>
          <p:nvPr/>
        </p:nvSpPr>
        <p:spPr>
          <a:xfrm>
            <a:off x="11422137" y="3691057"/>
            <a:ext cx="783036" cy="297856"/>
          </a:xfrm>
          <a:prstGeom prst="roundRect">
            <a:avLst>
              <a:gd name="adj" fmla="val 39434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88" name="Rectangle"/>
          <p:cNvSpPr/>
          <p:nvPr/>
        </p:nvSpPr>
        <p:spPr>
          <a:xfrm rot="16200000">
            <a:off x="7561645" y="5418775"/>
            <a:ext cx="267097" cy="213418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89" name="Rounded Rectangle"/>
          <p:cNvSpPr/>
          <p:nvPr/>
        </p:nvSpPr>
        <p:spPr>
          <a:xfrm rot="16200000">
            <a:off x="7813203" y="5253115"/>
            <a:ext cx="405574" cy="544739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90" name="ボタンをおしながらスイッチオン！"/>
          <p:cNvSpPr txBox="1"/>
          <p:nvPr/>
        </p:nvSpPr>
        <p:spPr>
          <a:xfrm>
            <a:off x="864857" y="292503"/>
            <a:ext cx="11275086" cy="11361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ボタンをおしながらスイッチオン！</a:t>
            </a:r>
          </a:p>
        </p:txBody>
      </p:sp>
      <p:sp>
        <p:nvSpPr>
          <p:cNvPr id="906" name="Connection Line"/>
          <p:cNvSpPr/>
          <p:nvPr/>
        </p:nvSpPr>
        <p:spPr>
          <a:xfrm>
            <a:off x="6977784" y="4079655"/>
            <a:ext cx="4867460" cy="63095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41" h="21600" fill="norm" stroke="1" extrusionOk="0">
                <a:moveTo>
                  <a:pt x="20408" y="0"/>
                </a:moveTo>
                <a:cubicBezTo>
                  <a:pt x="21600" y="10346"/>
                  <a:pt x="14797" y="17546"/>
                  <a:pt x="0" y="2160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892" name="Rounded Rectangle"/>
          <p:cNvSpPr/>
          <p:nvPr/>
        </p:nvSpPr>
        <p:spPr>
          <a:xfrm>
            <a:off x="10431537" y="3691057"/>
            <a:ext cx="783036" cy="297856"/>
          </a:xfrm>
          <a:prstGeom prst="roundRect">
            <a:avLst>
              <a:gd name="adj" fmla="val 39434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93" name="Rounded Rectangle"/>
          <p:cNvSpPr/>
          <p:nvPr/>
        </p:nvSpPr>
        <p:spPr>
          <a:xfrm>
            <a:off x="11422137" y="3783834"/>
            <a:ext cx="783036" cy="1051720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94" name="Rounded Rectangle"/>
          <p:cNvSpPr/>
          <p:nvPr/>
        </p:nvSpPr>
        <p:spPr>
          <a:xfrm>
            <a:off x="10431537" y="3766901"/>
            <a:ext cx="783036" cy="1051720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95" name="Circle"/>
          <p:cNvSpPr/>
          <p:nvPr/>
        </p:nvSpPr>
        <p:spPr>
          <a:xfrm>
            <a:off x="9895728" y="3572933"/>
            <a:ext cx="454772" cy="454772"/>
          </a:xfrm>
          <a:prstGeom prst="ellipse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896" name="Rounded Rectangle"/>
          <p:cNvSpPr/>
          <p:nvPr/>
        </p:nvSpPr>
        <p:spPr>
          <a:xfrm>
            <a:off x="10067928" y="3630617"/>
            <a:ext cx="110373" cy="339404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897" name="Line"/>
          <p:cNvSpPr/>
          <p:nvPr/>
        </p:nvSpPr>
        <p:spPr>
          <a:xfrm flipH="1">
            <a:off x="6570047" y="6757971"/>
            <a:ext cx="783035" cy="1"/>
          </a:xfrm>
          <a:prstGeom prst="line">
            <a:avLst/>
          </a:prstGeom>
          <a:ln w="1270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98" name="スイッチON"/>
          <p:cNvSpPr txBox="1"/>
          <p:nvPr/>
        </p:nvSpPr>
        <p:spPr>
          <a:xfrm>
            <a:off x="5718942" y="6878525"/>
            <a:ext cx="2962860" cy="10517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578358">
              <a:defRPr sz="3959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スイッチON</a:t>
            </a:r>
          </a:p>
        </p:txBody>
      </p:sp>
      <p:sp>
        <p:nvSpPr>
          <p:cNvPr id="899" name="Line"/>
          <p:cNvSpPr/>
          <p:nvPr/>
        </p:nvSpPr>
        <p:spPr>
          <a:xfrm>
            <a:off x="3240881" y="5415418"/>
            <a:ext cx="1051720" cy="1"/>
          </a:xfrm>
          <a:prstGeom prst="line">
            <a:avLst/>
          </a:prstGeom>
          <a:ln w="1270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00" name="ボタンを…"/>
          <p:cNvSpPr txBox="1"/>
          <p:nvPr/>
        </p:nvSpPr>
        <p:spPr>
          <a:xfrm>
            <a:off x="428420" y="4530421"/>
            <a:ext cx="2826824" cy="18932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ボタンを</a:t>
            </a:r>
          </a:p>
          <a:p>
            <a:pPr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おしながら</a:t>
            </a:r>
          </a:p>
        </p:txBody>
      </p:sp>
      <p:sp>
        <p:nvSpPr>
          <p:cNvPr id="901" name="①"/>
          <p:cNvSpPr txBox="1"/>
          <p:nvPr/>
        </p:nvSpPr>
        <p:spPr>
          <a:xfrm>
            <a:off x="231677" y="4818069"/>
            <a:ext cx="571501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①</a:t>
            </a:r>
          </a:p>
        </p:txBody>
      </p:sp>
      <p:sp>
        <p:nvSpPr>
          <p:cNvPr id="902" name="②"/>
          <p:cNvSpPr txBox="1"/>
          <p:nvPr/>
        </p:nvSpPr>
        <p:spPr>
          <a:xfrm>
            <a:off x="5097106" y="7163084"/>
            <a:ext cx="57150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②</a:t>
            </a:r>
          </a:p>
        </p:txBody>
      </p:sp>
      <p:sp>
        <p:nvSpPr>
          <p:cNvPr id="903" name="ボタンをはなして…"/>
          <p:cNvSpPr txBox="1"/>
          <p:nvPr/>
        </p:nvSpPr>
        <p:spPr>
          <a:xfrm>
            <a:off x="800669" y="7767524"/>
            <a:ext cx="4082047" cy="17615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defTabSz="566674">
              <a:defRPr sz="388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ボタンをはなして</a:t>
            </a:r>
          </a:p>
          <a:p>
            <a:pPr defTabSz="566674">
              <a:defRPr sz="388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LEDをみる</a:t>
            </a:r>
          </a:p>
        </p:txBody>
      </p:sp>
      <p:sp>
        <p:nvSpPr>
          <p:cNvPr id="904" name="③"/>
          <p:cNvSpPr txBox="1"/>
          <p:nvPr/>
        </p:nvSpPr>
        <p:spPr>
          <a:xfrm>
            <a:off x="231677" y="7995478"/>
            <a:ext cx="57150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③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エルチカロボット…"/>
          <p:cNvSpPr txBox="1"/>
          <p:nvPr>
            <p:ph type="title"/>
          </p:nvPr>
        </p:nvSpPr>
        <p:spPr>
          <a:xfrm>
            <a:off x="132159" y="2178050"/>
            <a:ext cx="12740482" cy="3092450"/>
          </a:xfrm>
          <a:prstGeom prst="rect">
            <a:avLst/>
          </a:prstGeom>
        </p:spPr>
        <p:txBody>
          <a:bodyPr/>
          <a:lstStyle/>
          <a:p>
            <a:pPr/>
            <a:r>
              <a:t>エルチカロボット</a:t>
            </a:r>
          </a:p>
          <a:p>
            <a:pPr/>
            <a:r>
              <a:t>できた！</a:t>
            </a:r>
          </a:p>
        </p:txBody>
      </p:sp>
      <p:pic>
        <p:nvPicPr>
          <p:cNvPr id="90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  <p:sp>
        <p:nvSpPr>
          <p:cNvPr id="910" name="*"/>
          <p:cNvSpPr txBox="1"/>
          <p:nvPr/>
        </p:nvSpPr>
        <p:spPr>
          <a:xfrm>
            <a:off x="7233708" y="5994400"/>
            <a:ext cx="1060451" cy="1371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>
                <a:solidFill>
                  <a:srgbClr val="C8424F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*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8" name="Group"/>
          <p:cNvGrpSpPr/>
          <p:nvPr/>
        </p:nvGrpSpPr>
        <p:grpSpPr>
          <a:xfrm>
            <a:off x="2884602" y="1972782"/>
            <a:ext cx="7235596" cy="7235595"/>
            <a:chOff x="0" y="0"/>
            <a:chExt cx="7235594" cy="7235594"/>
          </a:xfrm>
        </p:grpSpPr>
        <p:pic>
          <p:nvPicPr>
            <p:cNvPr id="912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7235595" cy="723559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917" name="Group"/>
            <p:cNvGrpSpPr/>
            <p:nvPr/>
          </p:nvGrpSpPr>
          <p:grpSpPr>
            <a:xfrm>
              <a:off x="812184" y="2198196"/>
              <a:ext cx="3385475" cy="1497388"/>
              <a:chOff x="0" y="0"/>
              <a:chExt cx="3385473" cy="1497387"/>
            </a:xfrm>
          </p:grpSpPr>
          <p:sp>
            <p:nvSpPr>
              <p:cNvPr id="913" name="Circle"/>
              <p:cNvSpPr/>
              <p:nvPr/>
            </p:nvSpPr>
            <p:spPr>
              <a:xfrm>
                <a:off x="0" y="0"/>
                <a:ext cx="1497388" cy="1497388"/>
              </a:xfrm>
              <a:prstGeom prst="ellipse">
                <a:avLst/>
              </a:prstGeom>
              <a:solidFill>
                <a:srgbClr val="FFFFFF"/>
              </a:solidFill>
              <a:ln w="1270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914" name="Circle"/>
              <p:cNvSpPr/>
              <p:nvPr/>
            </p:nvSpPr>
            <p:spPr>
              <a:xfrm>
                <a:off x="586933" y="477836"/>
                <a:ext cx="541715" cy="541715"/>
              </a:xfrm>
              <a:prstGeom prst="ellipse">
                <a:avLst/>
              </a:prstGeom>
              <a:solidFill>
                <a:srgbClr val="000000"/>
              </a:solidFill>
              <a:ln w="1270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915" name="Circle"/>
              <p:cNvSpPr/>
              <p:nvPr/>
            </p:nvSpPr>
            <p:spPr>
              <a:xfrm>
                <a:off x="1888086" y="0"/>
                <a:ext cx="1497388" cy="1497388"/>
              </a:xfrm>
              <a:prstGeom prst="ellipse">
                <a:avLst/>
              </a:prstGeom>
              <a:solidFill>
                <a:srgbClr val="FFFFFF"/>
              </a:solidFill>
              <a:ln w="1270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916" name="Circle"/>
              <p:cNvSpPr/>
              <p:nvPr/>
            </p:nvSpPr>
            <p:spPr>
              <a:xfrm>
                <a:off x="2206303" y="477836"/>
                <a:ext cx="541716" cy="541715"/>
              </a:xfrm>
              <a:prstGeom prst="ellipse">
                <a:avLst/>
              </a:prstGeom>
              <a:solidFill>
                <a:srgbClr val="000000"/>
              </a:solidFill>
              <a:ln w="1270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</p:grpSp>
      </p:grpSp>
      <p:sp>
        <p:nvSpPr>
          <p:cNvPr id="919" name="パナソニック洗濯機"/>
          <p:cNvSpPr txBox="1"/>
          <p:nvPr/>
        </p:nvSpPr>
        <p:spPr>
          <a:xfrm>
            <a:off x="8401050" y="9067800"/>
            <a:ext cx="4229101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パナソニック洗濯機</a:t>
            </a:r>
          </a:p>
        </p:txBody>
      </p:sp>
      <p:sp>
        <p:nvSpPr>
          <p:cNvPr id="920" name="みのまわりのロボット"/>
          <p:cNvSpPr txBox="1"/>
          <p:nvPr>
            <p:ph type="title"/>
          </p:nvPr>
        </p:nvSpPr>
        <p:spPr>
          <a:xfrm>
            <a:off x="132159" y="-55034"/>
            <a:ext cx="12740482" cy="1794405"/>
          </a:xfrm>
          <a:prstGeom prst="rect">
            <a:avLst/>
          </a:prstGeom>
        </p:spPr>
        <p:txBody>
          <a:bodyPr/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みのまわりのロボット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ぜんぶ、だれかが…"/>
          <p:cNvSpPr txBox="1"/>
          <p:nvPr/>
        </p:nvSpPr>
        <p:spPr>
          <a:xfrm>
            <a:off x="-1" y="5604933"/>
            <a:ext cx="13004801" cy="2641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8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ぜんぶ、だれかが</a:t>
            </a:r>
          </a:p>
          <a:p>
            <a:pPr>
              <a:defRPr sz="8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プログラミングしたもの</a:t>
            </a:r>
          </a:p>
        </p:txBody>
      </p:sp>
      <p:sp>
        <p:nvSpPr>
          <p:cNvPr id="923" name="画像、LPC1114 秋月電子"/>
          <p:cNvSpPr txBox="1"/>
          <p:nvPr/>
        </p:nvSpPr>
        <p:spPr>
          <a:xfrm>
            <a:off x="9006755" y="9095978"/>
            <a:ext cx="3558630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画像、LPC1114 秋月電子</a:t>
            </a:r>
          </a:p>
        </p:txBody>
      </p:sp>
      <p:pic>
        <p:nvPicPr>
          <p:cNvPr id="92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93393" y="1291166"/>
            <a:ext cx="2418013" cy="349268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61377"/>
            <a:ext cx="9551810" cy="5425742"/>
          </a:xfrm>
          <a:prstGeom prst="rect">
            <a:avLst/>
          </a:prstGeom>
          <a:ln w="12700">
            <a:miter lim="400000"/>
          </a:ln>
        </p:spPr>
      </p:pic>
      <p:pic>
        <p:nvPicPr>
          <p:cNvPr id="927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934578" y="5356620"/>
            <a:ext cx="8319719" cy="4637221"/>
          </a:xfrm>
          <a:prstGeom prst="rect">
            <a:avLst/>
          </a:prstGeom>
          <a:ln w="12700">
            <a:miter lim="400000"/>
          </a:ln>
        </p:spPr>
      </p:pic>
      <p:sp>
        <p:nvSpPr>
          <p:cNvPr id="928" name="作動をメールで通知！…"/>
          <p:cNvSpPr txBox="1"/>
          <p:nvPr/>
        </p:nvSpPr>
        <p:spPr>
          <a:xfrm>
            <a:off x="36736" y="6262355"/>
            <a:ext cx="4820261" cy="28765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作動をメールで通知！</a:t>
            </a:r>
          </a:p>
          <a:p>
            <a:pPr/>
            <a:r>
              <a:t>見回りいらず</a:t>
            </a:r>
          </a:p>
          <a:p>
            <a:pPr>
              <a:defRPr sz="5000"/>
            </a:pPr>
            <a:r>
              <a:t>イノシシIoT</a:t>
            </a:r>
          </a:p>
          <a:p>
            <a:pPr>
              <a:defRPr sz="3500"/>
            </a:pPr>
            <a:r>
              <a:t>by IchigoJam</a:t>
            </a:r>
          </a:p>
        </p:txBody>
      </p:sp>
      <p:sp>
        <p:nvSpPr>
          <p:cNvPr id="929" name="NHK…"/>
          <p:cNvSpPr txBox="1"/>
          <p:nvPr/>
        </p:nvSpPr>
        <p:spPr>
          <a:xfrm>
            <a:off x="9298593" y="1343393"/>
            <a:ext cx="3924148" cy="2616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NHK</a:t>
            </a:r>
          </a:p>
          <a:p>
            <a:pPr/>
            <a:r>
              <a:t>おはよう日本</a:t>
            </a:r>
          </a:p>
          <a:p>
            <a:pPr/>
            <a:r>
              <a:t>（東海北陸地区）</a:t>
            </a:r>
          </a:p>
          <a:p>
            <a:pPr/>
            <a:r>
              <a:t>2015.12.7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コンピューターと…"/>
          <p:cNvSpPr txBox="1"/>
          <p:nvPr>
            <p:ph type="title"/>
          </p:nvPr>
        </p:nvSpPr>
        <p:spPr>
          <a:xfrm>
            <a:off x="132159" y="2319402"/>
            <a:ext cx="12740482" cy="2951098"/>
          </a:xfrm>
          <a:prstGeom prst="rect">
            <a:avLst/>
          </a:prstGeom>
        </p:spPr>
        <p:txBody>
          <a:bodyPr/>
          <a:lstStyle/>
          <a:p>
            <a:pPr/>
            <a:r>
              <a:t>コンピューターと</a:t>
            </a:r>
          </a:p>
          <a:p>
            <a:pPr/>
            <a:r>
              <a:t>はなそう</a:t>
            </a:r>
          </a:p>
        </p:txBody>
      </p:sp>
      <p:pic>
        <p:nvPicPr>
          <p:cNvPr id="27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コンピューターは…"/>
          <p:cNvSpPr txBox="1"/>
          <p:nvPr>
            <p:ph type="title"/>
          </p:nvPr>
        </p:nvSpPr>
        <p:spPr>
          <a:xfrm>
            <a:off x="132159" y="2319402"/>
            <a:ext cx="12740482" cy="2951098"/>
          </a:xfrm>
          <a:prstGeom prst="rect">
            <a:avLst/>
          </a:prstGeom>
        </p:spPr>
        <p:txBody>
          <a:bodyPr/>
          <a:lstStyle/>
          <a:p>
            <a:pPr/>
            <a:r>
              <a:t>コンピューターは</a:t>
            </a:r>
          </a:p>
          <a:p>
            <a:pPr/>
            <a:r>
              <a:t>どこにいる？</a:t>
            </a:r>
          </a:p>
        </p:txBody>
      </p:sp>
      <p:pic>
        <p:nvPicPr>
          <p:cNvPr id="93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お家のコンピューター…"/>
          <p:cNvSpPr txBox="1"/>
          <p:nvPr>
            <p:ph type="title"/>
          </p:nvPr>
        </p:nvSpPr>
        <p:spPr>
          <a:xfrm>
            <a:off x="132258" y="1702891"/>
            <a:ext cx="12740284" cy="4857685"/>
          </a:xfrm>
          <a:prstGeom prst="rect">
            <a:avLst/>
          </a:prstGeom>
        </p:spPr>
        <p:txBody>
          <a:bodyPr/>
          <a:lstStyle/>
          <a:p>
            <a: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お家のコンピューター</a:t>
            </a:r>
          </a:p>
          <a:p>
            <a: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さがしてみよう！</a:t>
            </a:r>
          </a:p>
        </p:txBody>
      </p:sp>
      <p:grpSp>
        <p:nvGrpSpPr>
          <p:cNvPr id="939" name="Group"/>
          <p:cNvGrpSpPr/>
          <p:nvPr/>
        </p:nvGrpSpPr>
        <p:grpSpPr>
          <a:xfrm>
            <a:off x="4475691" y="6750050"/>
            <a:ext cx="4053418" cy="1792817"/>
            <a:chOff x="0" y="0"/>
            <a:chExt cx="4053416" cy="1792816"/>
          </a:xfrm>
        </p:grpSpPr>
        <p:sp>
          <p:nvSpPr>
            <p:cNvPr id="935" name="Circle"/>
            <p:cNvSpPr/>
            <p:nvPr/>
          </p:nvSpPr>
          <p:spPr>
            <a:xfrm>
              <a:off x="0" y="0"/>
              <a:ext cx="1792817" cy="1792817"/>
            </a:xfrm>
            <a:prstGeom prst="ellipse">
              <a:avLst/>
            </a:prstGeom>
            <a:solidFill>
              <a:srgbClr val="FFFFFF"/>
            </a:solidFill>
            <a:ln w="1270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36" name="Circle"/>
            <p:cNvSpPr/>
            <p:nvPr/>
          </p:nvSpPr>
          <p:spPr>
            <a:xfrm>
              <a:off x="702733" y="572111"/>
              <a:ext cx="648594" cy="648594"/>
            </a:xfrm>
            <a:prstGeom prst="ellipse">
              <a:avLst/>
            </a:prstGeom>
            <a:solidFill>
              <a:srgbClr val="000000"/>
            </a:solidFill>
            <a:ln w="1270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37" name="Circle"/>
            <p:cNvSpPr/>
            <p:nvPr/>
          </p:nvSpPr>
          <p:spPr>
            <a:xfrm>
              <a:off x="2260600" y="0"/>
              <a:ext cx="1792817" cy="1792817"/>
            </a:xfrm>
            <a:prstGeom prst="ellipse">
              <a:avLst/>
            </a:prstGeom>
            <a:solidFill>
              <a:srgbClr val="FFFFFF"/>
            </a:solidFill>
            <a:ln w="1270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38" name="Circle"/>
            <p:cNvSpPr/>
            <p:nvPr/>
          </p:nvSpPr>
          <p:spPr>
            <a:xfrm>
              <a:off x="2641600" y="572111"/>
              <a:ext cx="648594" cy="648594"/>
            </a:xfrm>
            <a:prstGeom prst="ellipse">
              <a:avLst/>
            </a:prstGeom>
            <a:solidFill>
              <a:srgbClr val="000000"/>
            </a:solidFill>
            <a:ln w="1270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24571" y="3874692"/>
            <a:ext cx="4194675" cy="2547155"/>
          </a:xfrm>
          <a:prstGeom prst="rect">
            <a:avLst/>
          </a:prstGeom>
          <a:ln w="12700">
            <a:miter lim="400000"/>
          </a:ln>
        </p:spPr>
      </p:pic>
      <p:sp>
        <p:nvSpPr>
          <p:cNvPr id="956" name="Connection Line"/>
          <p:cNvSpPr/>
          <p:nvPr/>
        </p:nvSpPr>
        <p:spPr>
          <a:xfrm>
            <a:off x="7757142" y="2950927"/>
            <a:ext cx="3095461" cy="26151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340" h="20039" fill="norm" stroke="1" extrusionOk="0">
                <a:moveTo>
                  <a:pt x="0" y="19727"/>
                </a:moveTo>
                <a:cubicBezTo>
                  <a:pt x="14885" y="21600"/>
                  <a:pt x="21600" y="15024"/>
                  <a:pt x="20146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943" name="Rounded Rectangle"/>
          <p:cNvSpPr/>
          <p:nvPr/>
        </p:nvSpPr>
        <p:spPr>
          <a:xfrm>
            <a:off x="9790230" y="2214200"/>
            <a:ext cx="2536584" cy="1893246"/>
          </a:xfrm>
          <a:prstGeom prst="roundRect">
            <a:avLst>
              <a:gd name="adj" fmla="val 15000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44" name="Rounded Rectangle"/>
          <p:cNvSpPr/>
          <p:nvPr/>
        </p:nvSpPr>
        <p:spPr>
          <a:xfrm>
            <a:off x="11422137" y="3691057"/>
            <a:ext cx="783036" cy="297856"/>
          </a:xfrm>
          <a:prstGeom prst="roundRect">
            <a:avLst>
              <a:gd name="adj" fmla="val 39434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45" name="Rectangle"/>
          <p:cNvSpPr/>
          <p:nvPr/>
        </p:nvSpPr>
        <p:spPr>
          <a:xfrm rot="16200000">
            <a:off x="7561645" y="5418775"/>
            <a:ext cx="267097" cy="213418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46" name="Rounded Rectangle"/>
          <p:cNvSpPr/>
          <p:nvPr/>
        </p:nvSpPr>
        <p:spPr>
          <a:xfrm rot="16200000">
            <a:off x="7813203" y="5253115"/>
            <a:ext cx="405574" cy="544739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47" name="スイッチオフ"/>
          <p:cNvSpPr txBox="1"/>
          <p:nvPr/>
        </p:nvSpPr>
        <p:spPr>
          <a:xfrm>
            <a:off x="864857" y="292503"/>
            <a:ext cx="11275086" cy="11361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スイッチオフ</a:t>
            </a:r>
          </a:p>
        </p:txBody>
      </p:sp>
      <p:sp>
        <p:nvSpPr>
          <p:cNvPr id="957" name="Connection Line"/>
          <p:cNvSpPr/>
          <p:nvPr/>
        </p:nvSpPr>
        <p:spPr>
          <a:xfrm>
            <a:off x="6977784" y="4079655"/>
            <a:ext cx="4867460" cy="63095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41" h="21600" fill="norm" stroke="1" extrusionOk="0">
                <a:moveTo>
                  <a:pt x="20408" y="0"/>
                </a:moveTo>
                <a:cubicBezTo>
                  <a:pt x="21600" y="10346"/>
                  <a:pt x="14797" y="17546"/>
                  <a:pt x="0" y="2160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949" name="Rounded Rectangle"/>
          <p:cNvSpPr/>
          <p:nvPr/>
        </p:nvSpPr>
        <p:spPr>
          <a:xfrm>
            <a:off x="10431537" y="3691057"/>
            <a:ext cx="783036" cy="297856"/>
          </a:xfrm>
          <a:prstGeom prst="roundRect">
            <a:avLst>
              <a:gd name="adj" fmla="val 39434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50" name="Rounded Rectangle"/>
          <p:cNvSpPr/>
          <p:nvPr/>
        </p:nvSpPr>
        <p:spPr>
          <a:xfrm>
            <a:off x="11422137" y="3783834"/>
            <a:ext cx="783036" cy="1051720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51" name="Rounded Rectangle"/>
          <p:cNvSpPr/>
          <p:nvPr/>
        </p:nvSpPr>
        <p:spPr>
          <a:xfrm>
            <a:off x="10431537" y="3766901"/>
            <a:ext cx="783036" cy="1051720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52" name="Circle"/>
          <p:cNvSpPr/>
          <p:nvPr/>
        </p:nvSpPr>
        <p:spPr>
          <a:xfrm>
            <a:off x="9895728" y="3572933"/>
            <a:ext cx="454772" cy="454772"/>
          </a:xfrm>
          <a:prstGeom prst="ellipse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953" name="Rounded Rectangle"/>
          <p:cNvSpPr/>
          <p:nvPr/>
        </p:nvSpPr>
        <p:spPr>
          <a:xfrm>
            <a:off x="10067928" y="3630617"/>
            <a:ext cx="110373" cy="339404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954" name="Line"/>
          <p:cNvSpPr/>
          <p:nvPr/>
        </p:nvSpPr>
        <p:spPr>
          <a:xfrm>
            <a:off x="6641881" y="6732571"/>
            <a:ext cx="929615" cy="1"/>
          </a:xfrm>
          <a:prstGeom prst="line">
            <a:avLst/>
          </a:prstGeom>
          <a:ln w="1270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55" name="スイッチOFF"/>
          <p:cNvSpPr txBox="1"/>
          <p:nvPr/>
        </p:nvSpPr>
        <p:spPr>
          <a:xfrm>
            <a:off x="5718942" y="6878525"/>
            <a:ext cx="2962860" cy="10517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525779"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スイッチOFF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Connection Line"/>
          <p:cNvSpPr/>
          <p:nvPr/>
        </p:nvSpPr>
        <p:spPr>
          <a:xfrm>
            <a:off x="8250259" y="4312488"/>
            <a:ext cx="2639909" cy="23024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5" h="21600" fill="norm" stroke="1" extrusionOk="0">
                <a:moveTo>
                  <a:pt x="0" y="21600"/>
                </a:moveTo>
                <a:cubicBezTo>
                  <a:pt x="15208" y="18906"/>
                  <a:pt x="21600" y="11706"/>
                  <a:pt x="19175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960" name="Rounded Rectangle"/>
          <p:cNvSpPr/>
          <p:nvPr/>
        </p:nvSpPr>
        <p:spPr>
          <a:xfrm>
            <a:off x="9790230" y="2214200"/>
            <a:ext cx="2536584" cy="1893246"/>
          </a:xfrm>
          <a:prstGeom prst="roundRect">
            <a:avLst>
              <a:gd name="adj" fmla="val 15000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61" name="Rounded Rectangle"/>
          <p:cNvSpPr/>
          <p:nvPr/>
        </p:nvSpPr>
        <p:spPr>
          <a:xfrm>
            <a:off x="11422137" y="3691057"/>
            <a:ext cx="783036" cy="297856"/>
          </a:xfrm>
          <a:prstGeom prst="roundRect">
            <a:avLst>
              <a:gd name="adj" fmla="val 39434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62" name="Rounded Rectangle"/>
          <p:cNvSpPr/>
          <p:nvPr/>
        </p:nvSpPr>
        <p:spPr>
          <a:xfrm>
            <a:off x="10431537" y="4003968"/>
            <a:ext cx="783036" cy="1051719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grpSp>
        <p:nvGrpSpPr>
          <p:cNvPr id="965" name="Group"/>
          <p:cNvGrpSpPr/>
          <p:nvPr/>
        </p:nvGrpSpPr>
        <p:grpSpPr>
          <a:xfrm>
            <a:off x="7467224" y="6459892"/>
            <a:ext cx="783036" cy="405574"/>
            <a:chOff x="0" y="0"/>
            <a:chExt cx="783034" cy="405572"/>
          </a:xfrm>
        </p:grpSpPr>
        <p:sp>
          <p:nvSpPr>
            <p:cNvPr id="963" name="Rectangle"/>
            <p:cNvSpPr/>
            <p:nvPr/>
          </p:nvSpPr>
          <p:spPr>
            <a:xfrm rot="16200000">
              <a:off x="27440" y="41797"/>
              <a:ext cx="267098" cy="321979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964" name="Rounded Rectangle"/>
            <p:cNvSpPr/>
            <p:nvPr/>
          </p:nvSpPr>
          <p:spPr>
            <a:xfrm rot="16200000">
              <a:off x="307879" y="-69583"/>
              <a:ext cx="405573" cy="544739"/>
            </a:xfrm>
            <a:prstGeom prst="roundRect">
              <a:avLst>
                <a:gd name="adj" fmla="val 20147"/>
              </a:avLst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grpSp>
        <p:nvGrpSpPr>
          <p:cNvPr id="968" name="Group"/>
          <p:cNvGrpSpPr/>
          <p:nvPr/>
        </p:nvGrpSpPr>
        <p:grpSpPr>
          <a:xfrm>
            <a:off x="7846997" y="5557150"/>
            <a:ext cx="1511796" cy="783036"/>
            <a:chOff x="0" y="0"/>
            <a:chExt cx="1511795" cy="783034"/>
          </a:xfrm>
        </p:grpSpPr>
        <p:sp>
          <p:nvSpPr>
            <p:cNvPr id="966" name="Rectangle"/>
            <p:cNvSpPr/>
            <p:nvPr/>
          </p:nvSpPr>
          <p:spPr>
            <a:xfrm rot="16200000">
              <a:off x="52979" y="80697"/>
              <a:ext cx="515681" cy="621640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967" name="Rounded Rectangle"/>
            <p:cNvSpPr/>
            <p:nvPr/>
          </p:nvSpPr>
          <p:spPr>
            <a:xfrm rot="16200000">
              <a:off x="594418" y="-134343"/>
              <a:ext cx="783036" cy="1051720"/>
            </a:xfrm>
            <a:prstGeom prst="roundRect">
              <a:avLst>
                <a:gd name="adj" fmla="val 20147"/>
              </a:avLst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1002" name="Connection Line"/>
          <p:cNvSpPr/>
          <p:nvPr/>
        </p:nvSpPr>
        <p:spPr>
          <a:xfrm>
            <a:off x="9135370" y="4487297"/>
            <a:ext cx="925568" cy="13337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68" h="21600" fill="norm" stroke="1" extrusionOk="0">
                <a:moveTo>
                  <a:pt x="3925" y="21600"/>
                </a:moveTo>
                <a:cubicBezTo>
                  <a:pt x="21600" y="17589"/>
                  <a:pt x="20292" y="10389"/>
                  <a:pt x="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pic>
        <p:nvPicPr>
          <p:cNvPr id="970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0" b="8549"/>
          <a:stretch>
            <a:fillRect/>
          </a:stretch>
        </p:blipFill>
        <p:spPr>
          <a:xfrm>
            <a:off x="4474469" y="2055189"/>
            <a:ext cx="4851401" cy="2682876"/>
          </a:xfrm>
          <a:prstGeom prst="rect">
            <a:avLst/>
          </a:prstGeom>
          <a:ln w="12700">
            <a:miter lim="400000"/>
          </a:ln>
        </p:spPr>
      </p:pic>
      <p:sp>
        <p:nvSpPr>
          <p:cNvPr id="971" name="テレビ"/>
          <p:cNvSpPr txBox="1"/>
          <p:nvPr>
            <p:ph type="title"/>
          </p:nvPr>
        </p:nvSpPr>
        <p:spPr>
          <a:xfrm>
            <a:off x="821961" y="1363194"/>
            <a:ext cx="2800549" cy="690548"/>
          </a:xfrm>
          <a:prstGeom prst="rect">
            <a:avLst/>
          </a:prstGeom>
        </p:spPr>
        <p:txBody>
          <a:bodyPr/>
          <a:lstStyle>
            <a:lvl1pPr>
              <a:defRPr sz="4000"/>
            </a:lvl1pPr>
          </a:lstStyle>
          <a:p>
            <a:pPr/>
            <a:r>
              <a:t>テレビ</a:t>
            </a:r>
          </a:p>
        </p:txBody>
      </p:sp>
      <p:sp>
        <p:nvSpPr>
          <p:cNvPr id="972" name="キーボード"/>
          <p:cNvSpPr txBox="1"/>
          <p:nvPr/>
        </p:nvSpPr>
        <p:spPr>
          <a:xfrm>
            <a:off x="4753609" y="1239661"/>
            <a:ext cx="3986011" cy="9376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キーボード</a:t>
            </a:r>
          </a:p>
        </p:txBody>
      </p:sp>
      <p:sp>
        <p:nvSpPr>
          <p:cNvPr id="973" name="でんげん"/>
          <p:cNvSpPr txBox="1"/>
          <p:nvPr/>
        </p:nvSpPr>
        <p:spPr>
          <a:xfrm>
            <a:off x="8963392" y="1041852"/>
            <a:ext cx="4190260" cy="13332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でんげん</a:t>
            </a:r>
          </a:p>
        </p:txBody>
      </p:sp>
      <p:sp>
        <p:nvSpPr>
          <p:cNvPr id="974" name="IchigoJamをつなごう"/>
          <p:cNvSpPr txBox="1"/>
          <p:nvPr/>
        </p:nvSpPr>
        <p:spPr>
          <a:xfrm>
            <a:off x="988086" y="-47532"/>
            <a:ext cx="11275087" cy="11361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IchigoJamをつなごう</a:t>
            </a:r>
          </a:p>
        </p:txBody>
      </p:sp>
      <p:sp>
        <p:nvSpPr>
          <p:cNvPr id="1003" name="Connection Line"/>
          <p:cNvSpPr/>
          <p:nvPr/>
        </p:nvSpPr>
        <p:spPr>
          <a:xfrm>
            <a:off x="948217" y="2903471"/>
            <a:ext cx="1069085" cy="31471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541" h="21600" fill="norm" stroke="1" extrusionOk="0">
                <a:moveTo>
                  <a:pt x="18541" y="21600"/>
                </a:moveTo>
                <a:cubicBezTo>
                  <a:pt x="2604" y="20334"/>
                  <a:pt x="-3059" y="13134"/>
                  <a:pt x="1553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grpSp>
        <p:nvGrpSpPr>
          <p:cNvPr id="979" name="Group"/>
          <p:cNvGrpSpPr/>
          <p:nvPr/>
        </p:nvGrpSpPr>
        <p:grpSpPr>
          <a:xfrm>
            <a:off x="2017305" y="5679593"/>
            <a:ext cx="1620591" cy="690549"/>
            <a:chOff x="0" y="0"/>
            <a:chExt cx="1620589" cy="690547"/>
          </a:xfrm>
        </p:grpSpPr>
        <p:sp>
          <p:nvSpPr>
            <p:cNvPr id="976" name="Rectangle"/>
            <p:cNvSpPr/>
            <p:nvPr/>
          </p:nvSpPr>
          <p:spPr>
            <a:xfrm rot="5400000">
              <a:off x="1265708" y="64254"/>
              <a:ext cx="161548" cy="548216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977" name="Rectangle"/>
            <p:cNvSpPr/>
            <p:nvPr/>
          </p:nvSpPr>
          <p:spPr>
            <a:xfrm rot="5400000">
              <a:off x="831739" y="71166"/>
              <a:ext cx="454772" cy="548216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978" name="Rounded Rectangle"/>
            <p:cNvSpPr/>
            <p:nvPr/>
          </p:nvSpPr>
          <p:spPr>
            <a:xfrm rot="5400000">
              <a:off x="118474" y="-118475"/>
              <a:ext cx="690549" cy="927498"/>
            </a:xfrm>
            <a:prstGeom prst="roundRect">
              <a:avLst>
                <a:gd name="adj" fmla="val 20147"/>
              </a:avLst>
            </a:prstGeom>
            <a:solidFill>
              <a:schemeClr val="accent3">
                <a:satOff val="18648"/>
                <a:lumOff val="5971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grpSp>
        <p:nvGrpSpPr>
          <p:cNvPr id="984" name="Group"/>
          <p:cNvGrpSpPr/>
          <p:nvPr/>
        </p:nvGrpSpPr>
        <p:grpSpPr>
          <a:xfrm>
            <a:off x="494052" y="2226609"/>
            <a:ext cx="3225659" cy="2589130"/>
            <a:chOff x="0" y="0"/>
            <a:chExt cx="3225658" cy="2589128"/>
          </a:xfrm>
        </p:grpSpPr>
        <p:sp>
          <p:nvSpPr>
            <p:cNvPr id="980" name="Rectangle"/>
            <p:cNvSpPr/>
            <p:nvPr/>
          </p:nvSpPr>
          <p:spPr>
            <a:xfrm>
              <a:off x="1340460" y="2029266"/>
              <a:ext cx="544739" cy="405573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81" name="Rectangle"/>
            <p:cNvSpPr/>
            <p:nvPr/>
          </p:nvSpPr>
          <p:spPr>
            <a:xfrm>
              <a:off x="0" y="0"/>
              <a:ext cx="3225659" cy="2162339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82" name="Rectangle"/>
            <p:cNvSpPr/>
            <p:nvPr/>
          </p:nvSpPr>
          <p:spPr>
            <a:xfrm>
              <a:off x="207697" y="212162"/>
              <a:ext cx="2810264" cy="173801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83" name="Rectangle"/>
            <p:cNvSpPr/>
            <p:nvPr/>
          </p:nvSpPr>
          <p:spPr>
            <a:xfrm>
              <a:off x="804333" y="2284328"/>
              <a:ext cx="1616993" cy="304801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985" name="Rounded Rectangle"/>
          <p:cNvSpPr/>
          <p:nvPr/>
        </p:nvSpPr>
        <p:spPr>
          <a:xfrm>
            <a:off x="10431537" y="3691057"/>
            <a:ext cx="783036" cy="297856"/>
          </a:xfrm>
          <a:prstGeom prst="roundRect">
            <a:avLst>
              <a:gd name="adj" fmla="val 39434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86" name="Rounded Rectangle"/>
          <p:cNvSpPr/>
          <p:nvPr/>
        </p:nvSpPr>
        <p:spPr>
          <a:xfrm>
            <a:off x="11486822" y="4016668"/>
            <a:ext cx="783036" cy="1051719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04" name="Connection Line"/>
          <p:cNvSpPr/>
          <p:nvPr/>
        </p:nvSpPr>
        <p:spPr>
          <a:xfrm>
            <a:off x="1035248" y="4920850"/>
            <a:ext cx="4345452" cy="38299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12" fill="norm" stroke="1" extrusionOk="0">
                <a:moveTo>
                  <a:pt x="21600" y="21511"/>
                </a:moveTo>
                <a:cubicBezTo>
                  <a:pt x="10174" y="21600"/>
                  <a:pt x="2974" y="14430"/>
                  <a:pt x="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grpSp>
        <p:nvGrpSpPr>
          <p:cNvPr id="990" name="Group"/>
          <p:cNvGrpSpPr/>
          <p:nvPr/>
        </p:nvGrpSpPr>
        <p:grpSpPr>
          <a:xfrm>
            <a:off x="6512217" y="5023688"/>
            <a:ext cx="5375639" cy="3940859"/>
            <a:chOff x="0" y="0"/>
            <a:chExt cx="5375638" cy="3940857"/>
          </a:xfrm>
        </p:grpSpPr>
        <p:sp>
          <p:nvSpPr>
            <p:cNvPr id="1005" name="Connection Line"/>
            <p:cNvSpPr/>
            <p:nvPr/>
          </p:nvSpPr>
          <p:spPr>
            <a:xfrm>
              <a:off x="1324570" y="0"/>
              <a:ext cx="4051069" cy="37014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20" h="21398" fill="norm" stroke="1" extrusionOk="0">
                  <a:moveTo>
                    <a:pt x="20507" y="0"/>
                  </a:moveTo>
                  <a:cubicBezTo>
                    <a:pt x="21600" y="14469"/>
                    <a:pt x="14764" y="21600"/>
                    <a:pt x="0" y="21394"/>
                  </a:cubicBezTo>
                </a:path>
              </a:pathLst>
            </a:custGeom>
            <a:noFill/>
            <a:ln w="177800" cap="flat">
              <a:solidFill>
                <a:srgbClr val="53585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989" name="Rounded Rectangle"/>
            <p:cNvSpPr/>
            <p:nvPr/>
          </p:nvSpPr>
          <p:spPr>
            <a:xfrm rot="5400000">
              <a:off x="393839" y="3010126"/>
              <a:ext cx="536892" cy="1324572"/>
            </a:xfrm>
            <a:prstGeom prst="roundRect">
              <a:avLst>
                <a:gd name="adj" fmla="val 25913"/>
              </a:avLst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1006" name="Connection Line"/>
          <p:cNvSpPr/>
          <p:nvPr/>
        </p:nvSpPr>
        <p:spPr>
          <a:xfrm>
            <a:off x="984448" y="4573614"/>
            <a:ext cx="1394419" cy="41256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1511" y="18753"/>
                  <a:pt x="4311" y="11553"/>
                  <a:pt x="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992" name="Rectangle"/>
          <p:cNvSpPr/>
          <p:nvPr/>
        </p:nvSpPr>
        <p:spPr>
          <a:xfrm rot="8326879">
            <a:off x="2656605" y="8823959"/>
            <a:ext cx="161548" cy="548216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93" name="Rectangle"/>
          <p:cNvSpPr/>
          <p:nvPr/>
        </p:nvSpPr>
        <p:spPr>
          <a:xfrm rot="8326879">
            <a:off x="2315443" y="8612364"/>
            <a:ext cx="454773" cy="548215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94" name="Rounded Rectangle"/>
          <p:cNvSpPr/>
          <p:nvPr/>
        </p:nvSpPr>
        <p:spPr>
          <a:xfrm rot="8326879">
            <a:off x="1805241" y="7974880"/>
            <a:ext cx="690549" cy="927498"/>
          </a:xfrm>
          <a:prstGeom prst="roundRect">
            <a:avLst>
              <a:gd name="adj" fmla="val 20147"/>
            </a:avLst>
          </a:prstGeom>
          <a:solidFill>
            <a:srgbClr val="DCDEE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95" name="①"/>
          <p:cNvSpPr txBox="1"/>
          <p:nvPr/>
        </p:nvSpPr>
        <p:spPr>
          <a:xfrm>
            <a:off x="3337983" y="6370579"/>
            <a:ext cx="57150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①</a:t>
            </a:r>
          </a:p>
        </p:txBody>
      </p:sp>
      <p:sp>
        <p:nvSpPr>
          <p:cNvPr id="996" name="②"/>
          <p:cNvSpPr txBox="1"/>
          <p:nvPr/>
        </p:nvSpPr>
        <p:spPr>
          <a:xfrm>
            <a:off x="7620675" y="4774505"/>
            <a:ext cx="57150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②</a:t>
            </a:r>
          </a:p>
        </p:txBody>
      </p:sp>
      <p:pic>
        <p:nvPicPr>
          <p:cNvPr id="997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624571" y="4986487"/>
            <a:ext cx="4194675" cy="2547154"/>
          </a:xfrm>
          <a:prstGeom prst="rect">
            <a:avLst/>
          </a:prstGeom>
          <a:ln w="12700">
            <a:miter lim="400000"/>
          </a:ln>
        </p:spPr>
      </p:pic>
      <p:sp>
        <p:nvSpPr>
          <p:cNvPr id="998" name="Circle"/>
          <p:cNvSpPr/>
          <p:nvPr/>
        </p:nvSpPr>
        <p:spPr>
          <a:xfrm>
            <a:off x="9895728" y="3572933"/>
            <a:ext cx="454772" cy="454772"/>
          </a:xfrm>
          <a:prstGeom prst="ellipse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999" name="Rounded Rectangle"/>
          <p:cNvSpPr/>
          <p:nvPr/>
        </p:nvSpPr>
        <p:spPr>
          <a:xfrm>
            <a:off x="10067928" y="3630617"/>
            <a:ext cx="110373" cy="339404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000" name="Rounded Rectangle"/>
          <p:cNvSpPr/>
          <p:nvPr/>
        </p:nvSpPr>
        <p:spPr>
          <a:xfrm rot="5400000">
            <a:off x="5535576" y="8053704"/>
            <a:ext cx="690548" cy="1324571"/>
          </a:xfrm>
          <a:prstGeom prst="roundRect">
            <a:avLst>
              <a:gd name="adj" fmla="val 20147"/>
            </a:avLst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24571" y="4986487"/>
            <a:ext cx="4194675" cy="2547154"/>
          </a:xfrm>
          <a:prstGeom prst="rect">
            <a:avLst/>
          </a:prstGeom>
          <a:ln w="12700">
            <a:miter lim="400000"/>
          </a:ln>
        </p:spPr>
      </p:pic>
      <p:sp>
        <p:nvSpPr>
          <p:cNvPr id="1042" name="Connection Line"/>
          <p:cNvSpPr/>
          <p:nvPr/>
        </p:nvSpPr>
        <p:spPr>
          <a:xfrm>
            <a:off x="7757142" y="4062722"/>
            <a:ext cx="3095461" cy="26151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340" h="20039" fill="norm" stroke="1" extrusionOk="0">
                <a:moveTo>
                  <a:pt x="0" y="19727"/>
                </a:moveTo>
                <a:cubicBezTo>
                  <a:pt x="14885" y="21600"/>
                  <a:pt x="21600" y="15024"/>
                  <a:pt x="20146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1010" name="Rounded Rectangle"/>
          <p:cNvSpPr/>
          <p:nvPr/>
        </p:nvSpPr>
        <p:spPr>
          <a:xfrm>
            <a:off x="9790230" y="2214200"/>
            <a:ext cx="2536584" cy="1893246"/>
          </a:xfrm>
          <a:prstGeom prst="roundRect">
            <a:avLst>
              <a:gd name="adj" fmla="val 15000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11" name="Rounded Rectangle"/>
          <p:cNvSpPr/>
          <p:nvPr/>
        </p:nvSpPr>
        <p:spPr>
          <a:xfrm>
            <a:off x="11422137" y="3691057"/>
            <a:ext cx="783036" cy="297856"/>
          </a:xfrm>
          <a:prstGeom prst="roundRect">
            <a:avLst>
              <a:gd name="adj" fmla="val 39434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12" name="Rectangle"/>
          <p:cNvSpPr/>
          <p:nvPr/>
        </p:nvSpPr>
        <p:spPr>
          <a:xfrm rot="16200000">
            <a:off x="7561645" y="6530570"/>
            <a:ext cx="267097" cy="213418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13" name="Rounded Rectangle"/>
          <p:cNvSpPr/>
          <p:nvPr/>
        </p:nvSpPr>
        <p:spPr>
          <a:xfrm rot="16200000">
            <a:off x="7813203" y="6364910"/>
            <a:ext cx="405574" cy="544738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14" name="Rectangle"/>
          <p:cNvSpPr/>
          <p:nvPr/>
        </p:nvSpPr>
        <p:spPr>
          <a:xfrm rot="16200000">
            <a:off x="7406706" y="5820792"/>
            <a:ext cx="515681" cy="213418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15" name="Rounded Rectangle"/>
          <p:cNvSpPr/>
          <p:nvPr/>
        </p:nvSpPr>
        <p:spPr>
          <a:xfrm rot="16200000">
            <a:off x="7832935" y="5401641"/>
            <a:ext cx="783035" cy="1051720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43" name="Connection Line"/>
          <p:cNvSpPr/>
          <p:nvPr/>
        </p:nvSpPr>
        <p:spPr>
          <a:xfrm>
            <a:off x="7829313" y="4587958"/>
            <a:ext cx="1889831" cy="13395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7041" h="21600" fill="norm" stroke="1" extrusionOk="0">
                <a:moveTo>
                  <a:pt x="0" y="21600"/>
                </a:moveTo>
                <a:cubicBezTo>
                  <a:pt x="17674" y="18978"/>
                  <a:pt x="21600" y="11778"/>
                  <a:pt x="11777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pic>
        <p:nvPicPr>
          <p:cNvPr id="1017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0" b="8549"/>
          <a:stretch>
            <a:fillRect/>
          </a:stretch>
        </p:blipFill>
        <p:spPr>
          <a:xfrm>
            <a:off x="4474469" y="2055189"/>
            <a:ext cx="4851401" cy="2682876"/>
          </a:xfrm>
          <a:prstGeom prst="rect">
            <a:avLst/>
          </a:prstGeom>
          <a:ln w="12700">
            <a:miter lim="400000"/>
          </a:ln>
        </p:spPr>
      </p:pic>
      <p:sp>
        <p:nvSpPr>
          <p:cNvPr id="1018" name="IchigoJamをスイッチオン！"/>
          <p:cNvSpPr txBox="1"/>
          <p:nvPr/>
        </p:nvSpPr>
        <p:spPr>
          <a:xfrm>
            <a:off x="864857" y="292503"/>
            <a:ext cx="11275086" cy="11361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IchigoJamをスイッチオン！</a:t>
            </a:r>
          </a:p>
        </p:txBody>
      </p:sp>
      <p:sp>
        <p:nvSpPr>
          <p:cNvPr id="1019" name="Line"/>
          <p:cNvSpPr/>
          <p:nvPr/>
        </p:nvSpPr>
        <p:spPr>
          <a:xfrm flipH="1">
            <a:off x="6145147" y="7814733"/>
            <a:ext cx="476772" cy="1"/>
          </a:xfrm>
          <a:prstGeom prst="line">
            <a:avLst/>
          </a:prstGeom>
          <a:ln w="762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20" name="ON"/>
          <p:cNvSpPr txBox="1"/>
          <p:nvPr/>
        </p:nvSpPr>
        <p:spPr>
          <a:xfrm>
            <a:off x="6719213" y="7469619"/>
            <a:ext cx="935979" cy="6648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ON</a:t>
            </a:r>
          </a:p>
        </p:txBody>
      </p:sp>
      <p:sp>
        <p:nvSpPr>
          <p:cNvPr id="1044" name="Connection Line"/>
          <p:cNvSpPr/>
          <p:nvPr/>
        </p:nvSpPr>
        <p:spPr>
          <a:xfrm>
            <a:off x="926340" y="2903471"/>
            <a:ext cx="2747927" cy="30997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273" h="20198" fill="norm" stroke="1" extrusionOk="0">
                <a:moveTo>
                  <a:pt x="19273" y="19952"/>
                </a:moveTo>
                <a:cubicBezTo>
                  <a:pt x="3837" y="21600"/>
                  <a:pt x="-2327" y="14949"/>
                  <a:pt x="781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1022" name="Rectangle"/>
          <p:cNvSpPr/>
          <p:nvPr/>
        </p:nvSpPr>
        <p:spPr>
          <a:xfrm rot="5400000">
            <a:off x="3695711" y="5754994"/>
            <a:ext cx="454772" cy="548215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23" name="Rounded Rectangle"/>
          <p:cNvSpPr/>
          <p:nvPr/>
        </p:nvSpPr>
        <p:spPr>
          <a:xfrm rot="5400000">
            <a:off x="2982446" y="5565352"/>
            <a:ext cx="690549" cy="927498"/>
          </a:xfrm>
          <a:prstGeom prst="roundRect">
            <a:avLst>
              <a:gd name="adj" fmla="val 20147"/>
            </a:avLst>
          </a:prstGeom>
          <a:solidFill>
            <a:schemeClr val="accent3">
              <a:satOff val="18648"/>
              <a:lumOff val="5971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grpSp>
        <p:nvGrpSpPr>
          <p:cNvPr id="1028" name="Group"/>
          <p:cNvGrpSpPr/>
          <p:nvPr/>
        </p:nvGrpSpPr>
        <p:grpSpPr>
          <a:xfrm>
            <a:off x="494052" y="2226609"/>
            <a:ext cx="3225659" cy="2589130"/>
            <a:chOff x="0" y="0"/>
            <a:chExt cx="3225658" cy="2589128"/>
          </a:xfrm>
        </p:grpSpPr>
        <p:sp>
          <p:nvSpPr>
            <p:cNvPr id="1024" name="Rectangle"/>
            <p:cNvSpPr/>
            <p:nvPr/>
          </p:nvSpPr>
          <p:spPr>
            <a:xfrm>
              <a:off x="1340460" y="2029266"/>
              <a:ext cx="544739" cy="405573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025" name="Rectangle"/>
            <p:cNvSpPr/>
            <p:nvPr/>
          </p:nvSpPr>
          <p:spPr>
            <a:xfrm>
              <a:off x="0" y="0"/>
              <a:ext cx="3225659" cy="2162339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026" name="Rectangle"/>
            <p:cNvSpPr/>
            <p:nvPr/>
          </p:nvSpPr>
          <p:spPr>
            <a:xfrm>
              <a:off x="207697" y="212162"/>
              <a:ext cx="2810264" cy="173801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027" name="Rectangle"/>
            <p:cNvSpPr/>
            <p:nvPr/>
          </p:nvSpPr>
          <p:spPr>
            <a:xfrm>
              <a:off x="804333" y="2284328"/>
              <a:ext cx="1616993" cy="304801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1045" name="Connection Line"/>
          <p:cNvSpPr/>
          <p:nvPr/>
        </p:nvSpPr>
        <p:spPr>
          <a:xfrm>
            <a:off x="7519681" y="4079655"/>
            <a:ext cx="4331107" cy="45475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399" h="21600" fill="norm" stroke="1" extrusionOk="0">
                <a:moveTo>
                  <a:pt x="20224" y="0"/>
                </a:moveTo>
                <a:cubicBezTo>
                  <a:pt x="21600" y="12432"/>
                  <a:pt x="14859" y="19632"/>
                  <a:pt x="0" y="2160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1030" name="Rounded Rectangle"/>
          <p:cNvSpPr/>
          <p:nvPr/>
        </p:nvSpPr>
        <p:spPr>
          <a:xfrm>
            <a:off x="10431537" y="3691057"/>
            <a:ext cx="783036" cy="297856"/>
          </a:xfrm>
          <a:prstGeom prst="roundRect">
            <a:avLst>
              <a:gd name="adj" fmla="val 39434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31" name="Rounded Rectangle"/>
          <p:cNvSpPr/>
          <p:nvPr/>
        </p:nvSpPr>
        <p:spPr>
          <a:xfrm>
            <a:off x="11422137" y="3783834"/>
            <a:ext cx="783036" cy="1051720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46" name="Connection Line"/>
          <p:cNvSpPr/>
          <p:nvPr/>
        </p:nvSpPr>
        <p:spPr>
          <a:xfrm>
            <a:off x="1035248" y="4920850"/>
            <a:ext cx="4345452" cy="38299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12" fill="norm" stroke="1" extrusionOk="0">
                <a:moveTo>
                  <a:pt x="21600" y="21511"/>
                </a:moveTo>
                <a:cubicBezTo>
                  <a:pt x="10174" y="21600"/>
                  <a:pt x="2974" y="14430"/>
                  <a:pt x="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1033" name="Rounded Rectangle"/>
          <p:cNvSpPr/>
          <p:nvPr/>
        </p:nvSpPr>
        <p:spPr>
          <a:xfrm rot="5400000">
            <a:off x="6588556" y="8033815"/>
            <a:ext cx="536892" cy="1324571"/>
          </a:xfrm>
          <a:prstGeom prst="roundRect">
            <a:avLst>
              <a:gd name="adj" fmla="val 25913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47" name="Connection Line"/>
          <p:cNvSpPr/>
          <p:nvPr/>
        </p:nvSpPr>
        <p:spPr>
          <a:xfrm>
            <a:off x="984448" y="4573614"/>
            <a:ext cx="1394419" cy="41256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1511" y="18753"/>
                  <a:pt x="4311" y="11553"/>
                  <a:pt x="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1035" name="Rectangle"/>
          <p:cNvSpPr/>
          <p:nvPr/>
        </p:nvSpPr>
        <p:spPr>
          <a:xfrm rot="8326879">
            <a:off x="2656605" y="8823959"/>
            <a:ext cx="161548" cy="548216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36" name="Rectangle"/>
          <p:cNvSpPr/>
          <p:nvPr/>
        </p:nvSpPr>
        <p:spPr>
          <a:xfrm rot="8326879">
            <a:off x="2315443" y="8612364"/>
            <a:ext cx="454773" cy="548215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37" name="Rounded Rectangle"/>
          <p:cNvSpPr/>
          <p:nvPr/>
        </p:nvSpPr>
        <p:spPr>
          <a:xfrm rot="8326879">
            <a:off x="1805241" y="7974880"/>
            <a:ext cx="690549" cy="927498"/>
          </a:xfrm>
          <a:prstGeom prst="roundRect">
            <a:avLst>
              <a:gd name="adj" fmla="val 20147"/>
            </a:avLst>
          </a:prstGeom>
          <a:solidFill>
            <a:srgbClr val="DCDEE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38" name="Rounded Rectangle"/>
          <p:cNvSpPr/>
          <p:nvPr/>
        </p:nvSpPr>
        <p:spPr>
          <a:xfrm rot="5400000">
            <a:off x="5209609" y="8033815"/>
            <a:ext cx="690549" cy="1324571"/>
          </a:xfrm>
          <a:prstGeom prst="roundRect">
            <a:avLst>
              <a:gd name="adj" fmla="val 20147"/>
            </a:avLst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39" name="Rounded Rectangle"/>
          <p:cNvSpPr/>
          <p:nvPr/>
        </p:nvSpPr>
        <p:spPr>
          <a:xfrm>
            <a:off x="10431537" y="3766901"/>
            <a:ext cx="783036" cy="1051720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40" name="Circle"/>
          <p:cNvSpPr/>
          <p:nvPr/>
        </p:nvSpPr>
        <p:spPr>
          <a:xfrm>
            <a:off x="9895728" y="3572933"/>
            <a:ext cx="454772" cy="454772"/>
          </a:xfrm>
          <a:prstGeom prst="ellipse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041" name="Rounded Rectangle"/>
          <p:cNvSpPr/>
          <p:nvPr/>
        </p:nvSpPr>
        <p:spPr>
          <a:xfrm>
            <a:off x="10067928" y="3630617"/>
            <a:ext cx="110373" cy="339404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LOAD0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LOAD0</a:t>
            </a:r>
          </a:p>
        </p:txBody>
      </p:sp>
      <p:pic>
        <p:nvPicPr>
          <p:cNvPr id="105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1051" name="F2、0、エンター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F2、0、エンター</a:t>
            </a:r>
          </a:p>
        </p:txBody>
      </p:sp>
      <p:sp>
        <p:nvSpPr>
          <p:cNvPr id="1052" name="プログラムよみこみ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algn="l"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プログラムよみこみ</a:t>
            </a:r>
          </a:p>
        </p:txBody>
      </p:sp>
      <p:pic>
        <p:nvPicPr>
          <p:cNvPr id="1053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1054" name="Circle"/>
          <p:cNvSpPr/>
          <p:nvPr/>
        </p:nvSpPr>
        <p:spPr>
          <a:xfrm>
            <a:off x="6490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55" name="F2"/>
          <p:cNvSpPr txBox="1"/>
          <p:nvPr/>
        </p:nvSpPr>
        <p:spPr>
          <a:xfrm>
            <a:off x="7807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F2</a:t>
            </a:r>
          </a:p>
        </p:txBody>
      </p:sp>
      <p:grpSp>
        <p:nvGrpSpPr>
          <p:cNvPr id="1059" name="Group"/>
          <p:cNvGrpSpPr/>
          <p:nvPr/>
        </p:nvGrpSpPr>
        <p:grpSpPr>
          <a:xfrm>
            <a:off x="4415228" y="4413454"/>
            <a:ext cx="891680" cy="926692"/>
            <a:chOff x="0" y="0"/>
            <a:chExt cx="891678" cy="926690"/>
          </a:xfrm>
        </p:grpSpPr>
        <p:sp>
          <p:nvSpPr>
            <p:cNvPr id="1056" name="Rectangle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057" name="Line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058" name="Line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LIST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LIST</a:t>
            </a:r>
          </a:p>
        </p:txBody>
      </p:sp>
      <p:pic>
        <p:nvPicPr>
          <p:cNvPr id="106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1063" name="おもいだしたよ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おもいだしたよ</a:t>
            </a:r>
          </a:p>
        </p:txBody>
      </p:sp>
      <p:sp>
        <p:nvSpPr>
          <p:cNvPr id="1064" name="リスト（プログラムみせて）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519937">
              <a:defRPr sz="44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リスト（プログラムみせて）</a:t>
            </a:r>
          </a:p>
        </p:txBody>
      </p:sp>
      <p:pic>
        <p:nvPicPr>
          <p:cNvPr id="1065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1066" name="Circle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67" name="F4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F4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Rectangle"/>
          <p:cNvSpPr/>
          <p:nvPr/>
        </p:nvSpPr>
        <p:spPr>
          <a:xfrm>
            <a:off x="-8467" y="-553707"/>
            <a:ext cx="13021735" cy="8779074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pic>
        <p:nvPicPr>
          <p:cNvPr id="1070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12195" r="0" b="12195"/>
          <a:stretch>
            <a:fillRect/>
          </a:stretch>
        </p:blipFill>
        <p:spPr>
          <a:xfrm>
            <a:off x="6494671" y="4758001"/>
            <a:ext cx="6839591" cy="3954532"/>
          </a:xfrm>
          <a:prstGeom prst="rect">
            <a:avLst/>
          </a:prstGeom>
          <a:ln w="12700">
            <a:miter lim="400000"/>
          </a:ln>
        </p:spPr>
      </p:pic>
      <p:pic>
        <p:nvPicPr>
          <p:cNvPr id="1071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0" b="2309"/>
          <a:stretch>
            <a:fillRect/>
          </a:stretch>
        </p:blipFill>
        <p:spPr>
          <a:xfrm>
            <a:off x="-560952" y="4758001"/>
            <a:ext cx="7243304" cy="3954266"/>
          </a:xfrm>
          <a:prstGeom prst="rect">
            <a:avLst/>
          </a:prstGeom>
          <a:ln w="12700">
            <a:miter lim="400000"/>
          </a:ln>
        </p:spPr>
      </p:pic>
      <p:sp>
        <p:nvSpPr>
          <p:cNvPr id="1072" name="プログラミング…"/>
          <p:cNvSpPr txBox="1"/>
          <p:nvPr>
            <p:ph type="title"/>
          </p:nvPr>
        </p:nvSpPr>
        <p:spPr>
          <a:xfrm>
            <a:off x="-66079" y="105469"/>
            <a:ext cx="13136958" cy="4344128"/>
          </a:xfrm>
          <a:prstGeom prst="rect">
            <a:avLst/>
          </a:prstGeom>
        </p:spPr>
        <p:txBody>
          <a:bodyPr/>
          <a:lstStyle/>
          <a:p>
            <a:pPr>
              <a:defRPr sz="7000">
                <a:solidFill>
                  <a:srgbClr val="FFFFFF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プログラミング</a:t>
            </a:r>
          </a:p>
          <a:p>
            <a:pPr>
              <a:defRPr sz="7000">
                <a:solidFill>
                  <a:srgbClr val="FFFFFF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テレビゲームをつくろう</a:t>
            </a:r>
          </a:p>
          <a:p>
            <a:pPr>
              <a:defRPr sz="7000">
                <a:solidFill>
                  <a:srgbClr val="FFFFFF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rPr sz="5000"/>
              <a:t>with IchigoJam</a:t>
            </a:r>
          </a:p>
        </p:txBody>
      </p:sp>
      <p:pic>
        <p:nvPicPr>
          <p:cNvPr id="1073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293985" y="9118346"/>
            <a:ext cx="1571060" cy="523688"/>
          </a:xfrm>
          <a:prstGeom prst="rect">
            <a:avLst/>
          </a:prstGeom>
          <a:ln w="12700">
            <a:miter lim="400000"/>
          </a:ln>
        </p:spPr>
      </p:pic>
      <p:sp>
        <p:nvSpPr>
          <p:cNvPr id="1074" name="http://ichigojam.net/"/>
          <p:cNvSpPr txBox="1"/>
          <p:nvPr/>
        </p:nvSpPr>
        <p:spPr>
          <a:xfrm>
            <a:off x="7044181" y="9138890"/>
            <a:ext cx="4021837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pPr/>
            <a:r>
              <a:t>http://ichigojam.net/</a:t>
            </a:r>
          </a:p>
        </p:txBody>
      </p:sp>
      <p:sp>
        <p:nvSpPr>
          <p:cNvPr id="1075" name="このプレゼンテーションはオープンデータです"/>
          <p:cNvSpPr txBox="1"/>
          <p:nvPr/>
        </p:nvSpPr>
        <p:spPr>
          <a:xfrm>
            <a:off x="119295" y="9176990"/>
            <a:ext cx="6475477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pPr/>
            <a:r>
              <a:t>このプレゼンテーションはオープンデータです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7" name="NEW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NEW</a:t>
            </a:r>
          </a:p>
        </p:txBody>
      </p:sp>
      <p:pic>
        <p:nvPicPr>
          <p:cNvPr id="107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1079" name="あたらしく！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あたらしく！</a:t>
            </a:r>
          </a:p>
        </p:txBody>
      </p:sp>
      <p:sp>
        <p:nvSpPr>
          <p:cNvPr id="1080" name="さいしょから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algn="l"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さいしょから</a:t>
            </a:r>
          </a:p>
        </p:txBody>
      </p:sp>
      <p:pic>
        <p:nvPicPr>
          <p:cNvPr id="1081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085" name="Group"/>
          <p:cNvGrpSpPr/>
          <p:nvPr/>
        </p:nvGrpSpPr>
        <p:grpSpPr>
          <a:xfrm>
            <a:off x="2920861" y="4413454"/>
            <a:ext cx="891680" cy="926692"/>
            <a:chOff x="0" y="0"/>
            <a:chExt cx="891678" cy="926690"/>
          </a:xfrm>
        </p:grpSpPr>
        <p:sp>
          <p:nvSpPr>
            <p:cNvPr id="1082" name="Rectangle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083" name="Line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084" name="Line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LIST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LIST</a:t>
            </a:r>
          </a:p>
        </p:txBody>
      </p:sp>
      <p:pic>
        <p:nvPicPr>
          <p:cNvPr id="108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1089" name="わすれたよ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わすれたよ</a:t>
            </a:r>
          </a:p>
        </p:txBody>
      </p:sp>
      <p:sp>
        <p:nvSpPr>
          <p:cNvPr id="1090" name="リスト（プログラムみせて）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519937">
              <a:defRPr sz="44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リスト（プログラムみせて）</a:t>
            </a:r>
          </a:p>
        </p:txBody>
      </p:sp>
      <p:pic>
        <p:nvPicPr>
          <p:cNvPr id="1091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1092" name="Circle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93" name="F4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F4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1240300"/>
            <a:ext cx="3426150" cy="3209000"/>
          </a:xfrm>
          <a:prstGeom prst="rect">
            <a:avLst/>
          </a:prstGeom>
          <a:ln w="12700">
            <a:miter lim="400000"/>
          </a:ln>
        </p:spPr>
      </p:pic>
      <p:sp>
        <p:nvSpPr>
          <p:cNvPr id="281" name="Oval"/>
          <p:cNvSpPr/>
          <p:nvPr/>
        </p:nvSpPr>
        <p:spPr>
          <a:xfrm>
            <a:off x="3073400" y="9022887"/>
            <a:ext cx="7301574" cy="2127714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282" name="Line"/>
          <p:cNvSpPr/>
          <p:nvPr/>
        </p:nvSpPr>
        <p:spPr>
          <a:xfrm flipV="1">
            <a:off x="5816600" y="4675320"/>
            <a:ext cx="0" cy="4121547"/>
          </a:xfrm>
          <a:prstGeom prst="line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283" name="・・・…"/>
          <p:cNvSpPr txBox="1"/>
          <p:nvPr/>
        </p:nvSpPr>
        <p:spPr>
          <a:xfrm>
            <a:off x="7512049" y="2728383"/>
            <a:ext cx="5194301" cy="168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・・・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（ミミ、ナイヨ）</a:t>
            </a:r>
          </a:p>
        </p:txBody>
      </p:sp>
      <p:sp>
        <p:nvSpPr>
          <p:cNvPr id="284" name="ハロー"/>
          <p:cNvSpPr/>
          <p:nvPr/>
        </p:nvSpPr>
        <p:spPr>
          <a:xfrm>
            <a:off x="80433" y="5252508"/>
            <a:ext cx="5408151" cy="3065927"/>
          </a:xfrm>
          <a:prstGeom prst="wedgeEllipseCallout">
            <a:avLst>
              <a:gd name="adj1" fmla="val 29217"/>
              <a:gd name="adj2" fmla="val 77330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6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ハロー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10 CLS:X=15"/>
          <p:cNvSpPr txBox="1"/>
          <p:nvPr/>
        </p:nvSpPr>
        <p:spPr>
          <a:xfrm>
            <a:off x="390525" y="30162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10 CLS:X=15</a:t>
            </a:r>
          </a:p>
        </p:txBody>
      </p:sp>
      <p:sp>
        <p:nvSpPr>
          <p:cNvPr id="1096" name="がめんのクリアから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500">
                <a:solidFill>
                  <a:srgbClr val="FFFFFF"/>
                </a:solidFill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がめんのクリアから</a:t>
            </a:r>
          </a:p>
        </p:txBody>
      </p:sp>
      <p:grpSp>
        <p:nvGrpSpPr>
          <p:cNvPr id="1100" name="Group"/>
          <p:cNvGrpSpPr/>
          <p:nvPr/>
        </p:nvGrpSpPr>
        <p:grpSpPr>
          <a:xfrm>
            <a:off x="9101528" y="2950844"/>
            <a:ext cx="891680" cy="926691"/>
            <a:chOff x="0" y="0"/>
            <a:chExt cx="891678" cy="926690"/>
          </a:xfrm>
        </p:grpSpPr>
        <p:sp>
          <p:nvSpPr>
            <p:cNvPr id="1097" name="Rectangle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098" name="Line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099" name="Line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1101" name="Arrow"/>
          <p:cNvSpPr/>
          <p:nvPr/>
        </p:nvSpPr>
        <p:spPr>
          <a:xfrm rot="16200000">
            <a:off x="6518259" y="4000400"/>
            <a:ext cx="730978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pic>
        <p:nvPicPr>
          <p:cNvPr id="1102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1103" name="Circle"/>
          <p:cNvSpPr/>
          <p:nvPr/>
        </p:nvSpPr>
        <p:spPr>
          <a:xfrm>
            <a:off x="-45380" y="8235974"/>
            <a:ext cx="1295931" cy="1295931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104" name="Circle"/>
          <p:cNvSpPr/>
          <p:nvPr/>
        </p:nvSpPr>
        <p:spPr>
          <a:xfrm>
            <a:off x="4875774" y="7332157"/>
            <a:ext cx="941853" cy="941852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105" name="イコール"/>
          <p:cNvSpPr txBox="1"/>
          <p:nvPr/>
        </p:nvSpPr>
        <p:spPr>
          <a:xfrm>
            <a:off x="5108360" y="4357042"/>
            <a:ext cx="3550776" cy="15499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イコール</a:t>
            </a:r>
          </a:p>
        </p:txBody>
      </p:sp>
      <p:sp>
        <p:nvSpPr>
          <p:cNvPr id="1106" name="="/>
          <p:cNvSpPr txBox="1"/>
          <p:nvPr/>
        </p:nvSpPr>
        <p:spPr>
          <a:xfrm>
            <a:off x="5200650" y="7644332"/>
            <a:ext cx="218133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1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=</a:t>
            </a:r>
          </a:p>
        </p:txBody>
      </p:sp>
      <p:sp>
        <p:nvSpPr>
          <p:cNvPr id="1107" name="Shift"/>
          <p:cNvSpPr txBox="1"/>
          <p:nvPr/>
        </p:nvSpPr>
        <p:spPr>
          <a:xfrm>
            <a:off x="329535" y="8756939"/>
            <a:ext cx="444662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13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Shift</a:t>
            </a:r>
          </a:p>
        </p:txBody>
      </p:sp>
      <p:sp>
        <p:nvSpPr>
          <p:cNvPr id="1108" name="コロン…"/>
          <p:cNvSpPr txBox="1"/>
          <p:nvPr/>
        </p:nvSpPr>
        <p:spPr>
          <a:xfrm>
            <a:off x="4326896" y="681713"/>
            <a:ext cx="2039609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defTabSz="443991">
              <a:defRPr sz="38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コロン</a:t>
            </a:r>
          </a:p>
          <a:p>
            <a:pPr defTabSz="443991">
              <a:defRPr sz="38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(Shift)</a:t>
            </a:r>
          </a:p>
        </p:txBody>
      </p:sp>
      <p:sp>
        <p:nvSpPr>
          <p:cNvPr id="1109" name="Arrow"/>
          <p:cNvSpPr/>
          <p:nvPr/>
        </p:nvSpPr>
        <p:spPr>
          <a:xfrm flipH="1" rot="16200000">
            <a:off x="4989678" y="2418102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4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110" name=";"/>
          <p:cNvSpPr txBox="1"/>
          <p:nvPr/>
        </p:nvSpPr>
        <p:spPr>
          <a:xfrm>
            <a:off x="4775830" y="8402099"/>
            <a:ext cx="163699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1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;</a:t>
            </a:r>
          </a:p>
        </p:txBody>
      </p:sp>
      <p:sp>
        <p:nvSpPr>
          <p:cNvPr id="1111" name="Circle"/>
          <p:cNvSpPr/>
          <p:nvPr/>
        </p:nvSpPr>
        <p:spPr>
          <a:xfrm>
            <a:off x="4450954" y="8087506"/>
            <a:ext cx="941853" cy="941853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RUN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RUN</a:t>
            </a:r>
          </a:p>
        </p:txBody>
      </p:sp>
      <p:pic>
        <p:nvPicPr>
          <p:cNvPr id="111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1115" name="ばんごうじゅんに…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45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r>
              <a:t>ばんごうじゅんに</a:t>
            </a:r>
          </a:p>
          <a:p>
            <a:pPr>
              <a:defRPr sz="45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r>
              <a:t>じっこうするよ</a:t>
            </a:r>
          </a:p>
        </p:txBody>
      </p:sp>
      <p:sp>
        <p:nvSpPr>
          <p:cNvPr id="1116" name="ラン（プログラムをやって）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519937">
              <a:defRPr sz="44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ラン（プログラムをやって）</a:t>
            </a:r>
          </a:p>
        </p:txBody>
      </p:sp>
      <p:pic>
        <p:nvPicPr>
          <p:cNvPr id="1117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1118" name="Circle"/>
          <p:cNvSpPr/>
          <p:nvPr/>
        </p:nvSpPr>
        <p:spPr>
          <a:xfrm>
            <a:off x="16269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119" name="F5"/>
          <p:cNvSpPr txBox="1"/>
          <p:nvPr/>
        </p:nvSpPr>
        <p:spPr>
          <a:xfrm>
            <a:off x="17586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?X"/>
          <p:cNvSpPr txBox="1"/>
          <p:nvPr/>
        </p:nvSpPr>
        <p:spPr>
          <a:xfrm>
            <a:off x="390525" y="3699468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?X</a:t>
            </a:r>
          </a:p>
        </p:txBody>
      </p:sp>
      <p:sp>
        <p:nvSpPr>
          <p:cNvPr id="1122" name="Xってなに？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Xってなに？</a:t>
            </a:r>
          </a:p>
        </p:txBody>
      </p:sp>
      <p:sp>
        <p:nvSpPr>
          <p:cNvPr id="1123" name="Arrow"/>
          <p:cNvSpPr/>
          <p:nvPr/>
        </p:nvSpPr>
        <p:spPr>
          <a:xfrm flipH="1" rot="16200000">
            <a:off x="413792" y="2816189"/>
            <a:ext cx="714046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124" name="(Shift)…"/>
          <p:cNvSpPr txBox="1"/>
          <p:nvPr/>
        </p:nvSpPr>
        <p:spPr>
          <a:xfrm>
            <a:off x="-335706" y="950447"/>
            <a:ext cx="3550776" cy="15499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defTabSz="531622">
              <a:defRPr sz="45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(Shift)</a:t>
            </a:r>
          </a:p>
          <a:p>
            <a:pPr defTabSz="531622">
              <a:defRPr sz="45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ハテナ</a:t>
            </a:r>
          </a:p>
        </p:txBody>
      </p:sp>
      <p:grpSp>
        <p:nvGrpSpPr>
          <p:cNvPr id="1128" name="Group"/>
          <p:cNvGrpSpPr/>
          <p:nvPr/>
        </p:nvGrpSpPr>
        <p:grpSpPr>
          <a:xfrm>
            <a:off x="2163094" y="3674273"/>
            <a:ext cx="891680" cy="926691"/>
            <a:chOff x="0" y="0"/>
            <a:chExt cx="891678" cy="926690"/>
          </a:xfrm>
        </p:grpSpPr>
        <p:sp>
          <p:nvSpPr>
            <p:cNvPr id="1125" name="Rectangle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126" name="Line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127" name="Line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pic>
        <p:nvPicPr>
          <p:cNvPr id="1129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1130" name="Circle"/>
          <p:cNvSpPr/>
          <p:nvPr/>
        </p:nvSpPr>
        <p:spPr>
          <a:xfrm>
            <a:off x="3747918" y="7317705"/>
            <a:ext cx="1892467" cy="1892466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131" name="きごうたち"/>
          <p:cNvSpPr txBox="1"/>
          <p:nvPr/>
        </p:nvSpPr>
        <p:spPr>
          <a:xfrm>
            <a:off x="3620918" y="6165581"/>
            <a:ext cx="2146467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 defTabSz="467359">
              <a:defRPr sz="32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きごうたち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068675" y="5745364"/>
            <a:ext cx="8003855" cy="7496569"/>
          </a:xfrm>
          <a:prstGeom prst="rect">
            <a:avLst/>
          </a:prstGeom>
          <a:ln w="12700">
            <a:miter lim="400000"/>
          </a:ln>
        </p:spPr>
      </p:pic>
      <p:sp>
        <p:nvSpPr>
          <p:cNvPr id="1134" name="コンピューターのきおく力"/>
          <p:cNvSpPr txBox="1"/>
          <p:nvPr/>
        </p:nvSpPr>
        <p:spPr>
          <a:xfrm>
            <a:off x="132159" y="139700"/>
            <a:ext cx="12740481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8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コンピューターのきおく力</a:t>
            </a:r>
          </a:p>
        </p:txBody>
      </p:sp>
      <p:sp>
        <p:nvSpPr>
          <p:cNvPr id="1135" name="Quote Bubble"/>
          <p:cNvSpPr/>
          <p:nvPr/>
        </p:nvSpPr>
        <p:spPr>
          <a:xfrm>
            <a:off x="2816225" y="2253881"/>
            <a:ext cx="15057438" cy="86693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5896" y="0"/>
                </a:moveTo>
                <a:cubicBezTo>
                  <a:pt x="4815" y="0"/>
                  <a:pt x="3937" y="1524"/>
                  <a:pt x="3937" y="3403"/>
                </a:cubicBezTo>
                <a:lnTo>
                  <a:pt x="3937" y="12636"/>
                </a:lnTo>
                <a:lnTo>
                  <a:pt x="0" y="14986"/>
                </a:lnTo>
                <a:lnTo>
                  <a:pt x="3937" y="14697"/>
                </a:lnTo>
                <a:lnTo>
                  <a:pt x="3937" y="18198"/>
                </a:lnTo>
                <a:cubicBezTo>
                  <a:pt x="3937" y="20077"/>
                  <a:pt x="4815" y="21600"/>
                  <a:pt x="5896" y="21600"/>
                </a:cubicBezTo>
                <a:lnTo>
                  <a:pt x="19641" y="21600"/>
                </a:lnTo>
                <a:cubicBezTo>
                  <a:pt x="20723" y="21600"/>
                  <a:pt x="21600" y="20077"/>
                  <a:pt x="21600" y="18198"/>
                </a:cubicBezTo>
                <a:lnTo>
                  <a:pt x="21600" y="3403"/>
                </a:lnTo>
                <a:cubicBezTo>
                  <a:pt x="21600" y="1524"/>
                  <a:pt x="20723" y="0"/>
                  <a:pt x="19641" y="0"/>
                </a:cubicBezTo>
                <a:lnTo>
                  <a:pt x="5896" y="0"/>
                </a:lnTo>
                <a:close/>
              </a:path>
            </a:pathLst>
          </a:custGeom>
          <a:solidFill>
            <a:srgbClr val="DCDEE0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pic>
        <p:nvPicPr>
          <p:cNvPr id="1136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614412" y="3135507"/>
            <a:ext cx="3632511" cy="8416791"/>
          </a:xfrm>
          <a:prstGeom prst="rect">
            <a:avLst/>
          </a:prstGeom>
          <a:ln w="12700">
            <a:miter lim="400000"/>
          </a:ln>
        </p:spPr>
      </p:pic>
      <p:sp>
        <p:nvSpPr>
          <p:cNvPr id="1137" name="4…"/>
          <p:cNvSpPr txBox="1"/>
          <p:nvPr/>
        </p:nvSpPr>
        <p:spPr>
          <a:xfrm>
            <a:off x="11010900" y="3282949"/>
            <a:ext cx="1447801" cy="7658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r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4</a:t>
            </a:r>
          </a:p>
          <a:p>
            <a:pPr algn="r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32</a:t>
            </a:r>
          </a:p>
          <a:p>
            <a:pPr algn="r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9</a:t>
            </a:r>
          </a:p>
          <a:p>
            <a:pPr algn="r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4</a:t>
            </a:r>
          </a:p>
          <a:p>
            <a:pPr algn="r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16</a:t>
            </a:r>
          </a:p>
          <a:p>
            <a:pPr algn="r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2</a:t>
            </a:r>
          </a:p>
          <a:p>
            <a:pPr algn="r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0</a:t>
            </a:r>
          </a:p>
          <a:p>
            <a:pPr algn="r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0</a:t>
            </a:r>
          </a:p>
          <a:p>
            <a:pPr algn="r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0</a:t>
            </a:r>
          </a:p>
          <a:p>
            <a:pPr algn="r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0</a:t>
            </a:r>
          </a:p>
          <a:p>
            <a:pPr algn="r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0</a:t>
            </a:r>
          </a:p>
          <a:p>
            <a:pPr algn="r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0</a:t>
            </a:r>
          </a:p>
          <a:p>
            <a:pPr algn="r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0</a:t>
            </a:r>
          </a:p>
          <a:p>
            <a:pPr algn="r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0</a:t>
            </a:r>
          </a:p>
          <a:p>
            <a:pPr algn="r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0</a:t>
            </a:r>
          </a:p>
          <a:p>
            <a:pPr algn="r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0</a:t>
            </a:r>
          </a:p>
        </p:txBody>
      </p:sp>
      <p:sp>
        <p:nvSpPr>
          <p:cNvPr id="1138" name="0…"/>
          <p:cNvSpPr txBox="1"/>
          <p:nvPr/>
        </p:nvSpPr>
        <p:spPr>
          <a:xfrm>
            <a:off x="6031846" y="3308349"/>
            <a:ext cx="1447801" cy="7658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r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0</a:t>
            </a:r>
          </a:p>
          <a:p>
            <a:pPr algn="r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1</a:t>
            </a:r>
          </a:p>
          <a:p>
            <a:pPr algn="r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2</a:t>
            </a:r>
          </a:p>
          <a:p>
            <a:pPr algn="r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3</a:t>
            </a:r>
          </a:p>
          <a:p>
            <a:pPr algn="r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4</a:t>
            </a:r>
          </a:p>
          <a:p>
            <a:pPr algn="r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5</a:t>
            </a:r>
          </a:p>
          <a:p>
            <a:pPr algn="r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6</a:t>
            </a:r>
          </a:p>
          <a:p>
            <a:pPr algn="r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7</a:t>
            </a:r>
          </a:p>
          <a:p>
            <a:pPr algn="r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8</a:t>
            </a:r>
          </a:p>
          <a:p>
            <a:pPr algn="r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9</a:t>
            </a:r>
          </a:p>
          <a:p>
            <a:pPr algn="r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10</a:t>
            </a:r>
          </a:p>
          <a:p>
            <a:pPr algn="r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11</a:t>
            </a:r>
          </a:p>
          <a:p>
            <a:pPr algn="r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12</a:t>
            </a:r>
          </a:p>
          <a:p>
            <a:pPr algn="r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13</a:t>
            </a:r>
          </a:p>
          <a:p>
            <a:pPr algn="r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14</a:t>
            </a:r>
          </a:p>
          <a:p>
            <a:pPr algn="r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</a:p>
        </p:txBody>
      </p:sp>
      <p:sp>
        <p:nvSpPr>
          <p:cNvPr id="1139" name="ばしょ"/>
          <p:cNvSpPr txBox="1"/>
          <p:nvPr/>
        </p:nvSpPr>
        <p:spPr>
          <a:xfrm>
            <a:off x="6373283" y="2501204"/>
            <a:ext cx="1485901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ばしょ</a:t>
            </a:r>
          </a:p>
        </p:txBody>
      </p:sp>
      <p:sp>
        <p:nvSpPr>
          <p:cNvPr id="1140" name="かず"/>
          <p:cNvSpPr txBox="1"/>
          <p:nvPr/>
        </p:nvSpPr>
        <p:spPr>
          <a:xfrm>
            <a:off x="11544808" y="2501204"/>
            <a:ext cx="1014985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かず</a:t>
            </a:r>
          </a:p>
        </p:txBody>
      </p:sp>
      <p:sp>
        <p:nvSpPr>
          <p:cNvPr id="1141" name="あるかないかで、きおく…"/>
          <p:cNvSpPr txBox="1"/>
          <p:nvPr/>
        </p:nvSpPr>
        <p:spPr>
          <a:xfrm>
            <a:off x="47455" y="3800837"/>
            <a:ext cx="5433823" cy="2616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あるかないかで、きおく</a:t>
            </a:r>
          </a:p>
          <a:p>
            <a: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1つを1bitとよぶよ</a:t>
            </a:r>
          </a:p>
          <a:p>
            <a: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</a:p>
          <a:p>
            <a: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ボクのきおくは32768コ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LIST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LIST</a:t>
            </a:r>
          </a:p>
        </p:txBody>
      </p:sp>
      <p:pic>
        <p:nvPicPr>
          <p:cNvPr id="114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1145" name="おぼえてるよ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おぼえてるよ</a:t>
            </a:r>
          </a:p>
        </p:txBody>
      </p:sp>
      <p:sp>
        <p:nvSpPr>
          <p:cNvPr id="1146" name="リスト（プログラムみせて）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519937">
              <a:defRPr sz="44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リスト（プログラムみせて）</a:t>
            </a:r>
          </a:p>
        </p:txBody>
      </p:sp>
      <p:pic>
        <p:nvPicPr>
          <p:cNvPr id="1147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1148" name="Circle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149" name="F4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F4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1" name="20 LC X,5:?”c”"/>
          <p:cNvSpPr txBox="1"/>
          <p:nvPr/>
        </p:nvSpPr>
        <p:spPr>
          <a:xfrm>
            <a:off x="390525" y="3699468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20 LC X,5:?”</a:t>
            </a:r>
            <a:r>
              <a:rPr>
                <a:latin typeface="IchigoJam-GRAPH"/>
                <a:ea typeface="IchigoJam-GRAPH"/>
                <a:cs typeface="IchigoJam-GRAPH"/>
                <a:sym typeface="IchigoJam-GRAPH"/>
              </a:rPr>
              <a:t>c</a:t>
            </a:r>
            <a:r>
              <a:t>”</a:t>
            </a:r>
          </a:p>
        </p:txBody>
      </p:sp>
      <p:sp>
        <p:nvSpPr>
          <p:cNvPr id="1152" name="じぶんキャラ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じぶんキャラ</a:t>
            </a:r>
          </a:p>
        </p:txBody>
      </p:sp>
      <p:sp>
        <p:nvSpPr>
          <p:cNvPr id="1153" name="Alt+C…"/>
          <p:cNvSpPr txBox="1"/>
          <p:nvPr/>
        </p:nvSpPr>
        <p:spPr>
          <a:xfrm>
            <a:off x="9032661" y="5452068"/>
            <a:ext cx="3550776" cy="15499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defTabSz="531622">
              <a:defRPr sz="45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Alt+C</a:t>
            </a:r>
          </a:p>
          <a:p>
            <a:pPr defTabSz="531622">
              <a:defRPr sz="45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ねこ</a:t>
            </a:r>
          </a:p>
        </p:txBody>
      </p:sp>
      <p:sp>
        <p:nvSpPr>
          <p:cNvPr id="1154" name="ダブルクォート…"/>
          <p:cNvSpPr txBox="1"/>
          <p:nvPr/>
        </p:nvSpPr>
        <p:spPr>
          <a:xfrm>
            <a:off x="8224094" y="1335554"/>
            <a:ext cx="3550776" cy="15499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5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ダブルクォート</a:t>
            </a:r>
          </a:p>
          <a:p>
            <a:pPr>
              <a:defRPr sz="35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(Shift)</a:t>
            </a:r>
          </a:p>
        </p:txBody>
      </p:sp>
      <p:sp>
        <p:nvSpPr>
          <p:cNvPr id="1155" name="Arrow"/>
          <p:cNvSpPr/>
          <p:nvPr/>
        </p:nvSpPr>
        <p:spPr>
          <a:xfrm rot="16200000">
            <a:off x="9617059" y="4692085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156" name="Arrow"/>
          <p:cNvSpPr/>
          <p:nvPr/>
        </p:nvSpPr>
        <p:spPr>
          <a:xfrm flipH="1" rot="16200000">
            <a:off x="8728059" y="2854819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157" name="Arrow"/>
          <p:cNvSpPr/>
          <p:nvPr/>
        </p:nvSpPr>
        <p:spPr>
          <a:xfrm flipH="1" rot="16200000">
            <a:off x="10260526" y="2854819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4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158" name="Arrow"/>
          <p:cNvSpPr/>
          <p:nvPr/>
        </p:nvSpPr>
        <p:spPr>
          <a:xfrm rot="16200000">
            <a:off x="8067659" y="4692085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5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159" name="ハテナ…"/>
          <p:cNvSpPr txBox="1"/>
          <p:nvPr/>
        </p:nvSpPr>
        <p:spPr>
          <a:xfrm>
            <a:off x="6166694" y="5452068"/>
            <a:ext cx="3550776" cy="15499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defTabSz="531622">
              <a:defRPr sz="45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ハテナ</a:t>
            </a:r>
          </a:p>
          <a:p>
            <a:pPr defTabSz="531622">
              <a:defRPr sz="45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(Shift)</a:t>
            </a:r>
          </a:p>
        </p:txBody>
      </p:sp>
      <p:sp>
        <p:nvSpPr>
          <p:cNvPr id="1160" name="コンマ…"/>
          <p:cNvSpPr txBox="1"/>
          <p:nvPr/>
        </p:nvSpPr>
        <p:spPr>
          <a:xfrm>
            <a:off x="4948089" y="1186164"/>
            <a:ext cx="1431993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r" defTabSz="403097">
              <a:defRPr sz="34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コンマ</a:t>
            </a:r>
          </a:p>
          <a:p>
            <a:pPr algn="r" defTabSz="403097">
              <a:defRPr sz="34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(&lt;)</a:t>
            </a:r>
          </a:p>
        </p:txBody>
      </p:sp>
      <p:sp>
        <p:nvSpPr>
          <p:cNvPr id="1161" name="Arrow"/>
          <p:cNvSpPr/>
          <p:nvPr/>
        </p:nvSpPr>
        <p:spPr>
          <a:xfrm flipH="1" rot="16200000">
            <a:off x="5722392" y="2888685"/>
            <a:ext cx="714046" cy="567467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6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grpSp>
        <p:nvGrpSpPr>
          <p:cNvPr id="1165" name="Group"/>
          <p:cNvGrpSpPr/>
          <p:nvPr/>
        </p:nvGrpSpPr>
        <p:grpSpPr>
          <a:xfrm>
            <a:off x="11137761" y="3725073"/>
            <a:ext cx="891680" cy="926691"/>
            <a:chOff x="0" y="0"/>
            <a:chExt cx="891678" cy="926690"/>
          </a:xfrm>
        </p:grpSpPr>
        <p:sp>
          <p:nvSpPr>
            <p:cNvPr id="1162" name="Rectangle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163" name="Line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164" name="Line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pic>
        <p:nvPicPr>
          <p:cNvPr id="1166" name="Image" descr="Image"/>
          <p:cNvPicPr>
            <a:picLocks noChangeAspect="1"/>
          </p:cNvPicPr>
          <p:nvPr/>
        </p:nvPicPr>
        <p:blipFill>
          <a:blip r:embed="rId7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1167" name="Circle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168" name="F5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F5</a:t>
            </a:r>
          </a:p>
        </p:txBody>
      </p:sp>
      <p:sp>
        <p:nvSpPr>
          <p:cNvPr id="1169" name="コロン…"/>
          <p:cNvSpPr txBox="1"/>
          <p:nvPr/>
        </p:nvSpPr>
        <p:spPr>
          <a:xfrm>
            <a:off x="6823919" y="1186164"/>
            <a:ext cx="1431993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コロン</a:t>
            </a:r>
          </a:p>
          <a:p>
            <a:pPr>
              <a:defRPr sz="25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(Shift)</a:t>
            </a:r>
          </a:p>
        </p:txBody>
      </p:sp>
      <p:sp>
        <p:nvSpPr>
          <p:cNvPr id="1170" name="Arrow"/>
          <p:cNvSpPr/>
          <p:nvPr/>
        </p:nvSpPr>
        <p:spPr>
          <a:xfrm flipH="1" rot="16200000">
            <a:off x="7246393" y="2888685"/>
            <a:ext cx="714045" cy="567467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8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171" name="Circle"/>
          <p:cNvSpPr/>
          <p:nvPr/>
        </p:nvSpPr>
        <p:spPr>
          <a:xfrm>
            <a:off x="3747918" y="7317705"/>
            <a:ext cx="1892467" cy="1892466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172" name="きごうたち"/>
          <p:cNvSpPr txBox="1"/>
          <p:nvPr/>
        </p:nvSpPr>
        <p:spPr>
          <a:xfrm>
            <a:off x="3620918" y="6165581"/>
            <a:ext cx="2146467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 defTabSz="467359">
              <a:defRPr sz="32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きごうたち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" name="てきキャラ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てきキャラ</a:t>
            </a:r>
          </a:p>
        </p:txBody>
      </p:sp>
      <p:sp>
        <p:nvSpPr>
          <p:cNvPr id="1175" name="30 LC RND(32),23:?”*”"/>
          <p:cNvSpPr txBox="1"/>
          <p:nvPr/>
        </p:nvSpPr>
        <p:spPr>
          <a:xfrm>
            <a:off x="142974" y="3337983"/>
            <a:ext cx="12718852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500"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30 LC RND(32),23:?”*”</a:t>
            </a:r>
          </a:p>
        </p:txBody>
      </p:sp>
      <p:sp>
        <p:nvSpPr>
          <p:cNvPr id="1176" name="かっこ…"/>
          <p:cNvSpPr txBox="1"/>
          <p:nvPr/>
        </p:nvSpPr>
        <p:spPr>
          <a:xfrm>
            <a:off x="3662115" y="785911"/>
            <a:ext cx="2328467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defTabSz="455675">
              <a:defRPr sz="39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かっこ</a:t>
            </a:r>
          </a:p>
          <a:p>
            <a:pPr defTabSz="455675">
              <a:defRPr sz="39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Shift+9</a:t>
            </a:r>
          </a:p>
        </p:txBody>
      </p:sp>
      <p:sp>
        <p:nvSpPr>
          <p:cNvPr id="1177" name="Arrow"/>
          <p:cNvSpPr/>
          <p:nvPr/>
        </p:nvSpPr>
        <p:spPr>
          <a:xfrm flipH="1" rot="16200000">
            <a:off x="5282126" y="2558485"/>
            <a:ext cx="714045" cy="567467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178" name="かっこ…"/>
          <p:cNvSpPr txBox="1"/>
          <p:nvPr/>
        </p:nvSpPr>
        <p:spPr>
          <a:xfrm>
            <a:off x="7031500" y="785911"/>
            <a:ext cx="2328467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408940">
              <a:defRPr sz="35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  <a:lvl2pPr indent="160019" defTabSz="408940">
              <a:defRPr sz="35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2pPr>
          </a:lstStyle>
          <a:p>
            <a:pPr/>
            <a:r>
              <a:t>かっこ</a:t>
            </a:r>
          </a:p>
          <a:p>
            <a:pPr lvl="1"/>
            <a:r>
              <a:t>Shift+0</a:t>
            </a:r>
          </a:p>
        </p:txBody>
      </p:sp>
      <p:sp>
        <p:nvSpPr>
          <p:cNvPr id="1179" name="Arrow"/>
          <p:cNvSpPr/>
          <p:nvPr/>
        </p:nvSpPr>
        <p:spPr>
          <a:xfrm flipH="1" rot="16200000">
            <a:off x="6958177" y="2499219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180" name="(&lt;)…"/>
          <p:cNvSpPr txBox="1"/>
          <p:nvPr/>
        </p:nvSpPr>
        <p:spPr>
          <a:xfrm>
            <a:off x="7124485" y="4454461"/>
            <a:ext cx="1431993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defTabSz="403097">
              <a:defRPr sz="34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(&lt;)</a:t>
            </a:r>
          </a:p>
          <a:p>
            <a:pPr defTabSz="403097">
              <a:defRPr sz="34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コンマ</a:t>
            </a:r>
          </a:p>
        </p:txBody>
      </p:sp>
      <p:sp>
        <p:nvSpPr>
          <p:cNvPr id="1181" name="Arrow"/>
          <p:cNvSpPr/>
          <p:nvPr/>
        </p:nvSpPr>
        <p:spPr>
          <a:xfrm rot="16200000">
            <a:off x="7483459" y="4137519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4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182" name="Shift+8…"/>
          <p:cNvSpPr txBox="1"/>
          <p:nvPr/>
        </p:nvSpPr>
        <p:spPr>
          <a:xfrm>
            <a:off x="9976760" y="4454461"/>
            <a:ext cx="2687044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2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Shift+8</a:t>
            </a:r>
          </a:p>
          <a:p>
            <a:pPr>
              <a:defRPr sz="32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アスタリスク</a:t>
            </a:r>
          </a:p>
        </p:txBody>
      </p:sp>
      <p:sp>
        <p:nvSpPr>
          <p:cNvPr id="1183" name="Arrow"/>
          <p:cNvSpPr/>
          <p:nvPr/>
        </p:nvSpPr>
        <p:spPr>
          <a:xfrm rot="16200000">
            <a:off x="10963259" y="4137519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5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184" name="ダブルクォート…"/>
          <p:cNvSpPr txBox="1"/>
          <p:nvPr/>
        </p:nvSpPr>
        <p:spPr>
          <a:xfrm>
            <a:off x="9544894" y="948002"/>
            <a:ext cx="3550776" cy="15499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2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ダブルクォート</a:t>
            </a:r>
          </a:p>
          <a:p>
            <a:pPr>
              <a:defRPr sz="32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(Shift)</a:t>
            </a:r>
          </a:p>
        </p:txBody>
      </p:sp>
      <p:sp>
        <p:nvSpPr>
          <p:cNvPr id="1185" name="Arrow"/>
          <p:cNvSpPr/>
          <p:nvPr/>
        </p:nvSpPr>
        <p:spPr>
          <a:xfrm flipH="1" rot="16200000">
            <a:off x="10285926" y="2482285"/>
            <a:ext cx="714045" cy="567467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6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186" name="Arrow"/>
          <p:cNvSpPr/>
          <p:nvPr/>
        </p:nvSpPr>
        <p:spPr>
          <a:xfrm flipH="1" rot="16200000">
            <a:off x="11445859" y="2499219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7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grpSp>
        <p:nvGrpSpPr>
          <p:cNvPr id="1190" name="Group"/>
          <p:cNvGrpSpPr/>
          <p:nvPr/>
        </p:nvGrpSpPr>
        <p:grpSpPr>
          <a:xfrm>
            <a:off x="12218673" y="3287388"/>
            <a:ext cx="687068" cy="714045"/>
            <a:chOff x="0" y="0"/>
            <a:chExt cx="687066" cy="714044"/>
          </a:xfrm>
        </p:grpSpPr>
        <p:sp>
          <p:nvSpPr>
            <p:cNvPr id="1187" name="Rectangle"/>
            <p:cNvSpPr/>
            <p:nvPr/>
          </p:nvSpPr>
          <p:spPr>
            <a:xfrm>
              <a:off x="0" y="0"/>
              <a:ext cx="687067" cy="714045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188" name="Line"/>
            <p:cNvSpPr/>
            <p:nvPr/>
          </p:nvSpPr>
          <p:spPr>
            <a:xfrm flipH="1" flipV="1">
              <a:off x="97701" y="482195"/>
              <a:ext cx="425201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189" name="Line"/>
            <p:cNvSpPr/>
            <p:nvPr/>
          </p:nvSpPr>
          <p:spPr>
            <a:xfrm flipH="1">
              <a:off x="502440" y="193803"/>
              <a:ext cx="2247" cy="315592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pic>
        <p:nvPicPr>
          <p:cNvPr id="1191" name="Image" descr="Image"/>
          <p:cNvPicPr>
            <a:picLocks noChangeAspect="1"/>
          </p:cNvPicPr>
          <p:nvPr/>
        </p:nvPicPr>
        <p:blipFill>
          <a:blip r:embed="rId8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1192" name="Circle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193" name="F5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F5</a:t>
            </a:r>
          </a:p>
        </p:txBody>
      </p:sp>
      <p:sp>
        <p:nvSpPr>
          <p:cNvPr id="1194" name="おしっぱなし"/>
          <p:cNvSpPr txBox="1"/>
          <p:nvPr/>
        </p:nvSpPr>
        <p:spPr>
          <a:xfrm>
            <a:off x="2385218" y="5771187"/>
            <a:ext cx="3188927" cy="1447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おしっぱなし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！？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！？</a:t>
            </a:r>
          </a:p>
        </p:txBody>
      </p:sp>
      <p:sp>
        <p:nvSpPr>
          <p:cNvPr id="1197" name="40 GOTO20"/>
          <p:cNvSpPr txBox="1"/>
          <p:nvPr/>
        </p:nvSpPr>
        <p:spPr>
          <a:xfrm>
            <a:off x="142974" y="3337983"/>
            <a:ext cx="12718852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500"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40 GOTO20</a:t>
            </a:r>
          </a:p>
        </p:txBody>
      </p:sp>
      <p:pic>
        <p:nvPicPr>
          <p:cNvPr id="1198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1199" name="Circle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200" name="F5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[ESC]キー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[ESC]キー</a:t>
            </a:r>
          </a:p>
        </p:txBody>
      </p:sp>
      <p:pic>
        <p:nvPicPr>
          <p:cNvPr id="120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1204" name="とまって！エスケープキー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algn="l" defTabSz="566674">
              <a:defRPr sz="48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とまって！エスケープキー</a:t>
            </a:r>
          </a:p>
        </p:txBody>
      </p:sp>
      <p:pic>
        <p:nvPicPr>
          <p:cNvPr id="1205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551" b="0"/>
          <a:stretch>
            <a:fillRect/>
          </a:stretch>
        </p:blipFill>
        <p:spPr>
          <a:xfrm>
            <a:off x="1885087" y="6012607"/>
            <a:ext cx="8824654" cy="3711360"/>
          </a:xfrm>
          <a:prstGeom prst="rect">
            <a:avLst/>
          </a:prstGeom>
          <a:ln w="12700">
            <a:miter lim="400000"/>
          </a:ln>
        </p:spPr>
      </p:pic>
      <p:sp>
        <p:nvSpPr>
          <p:cNvPr id="1206" name="Circle"/>
          <p:cNvSpPr/>
          <p:nvPr/>
        </p:nvSpPr>
        <p:spPr>
          <a:xfrm>
            <a:off x="2015066" y="5973564"/>
            <a:ext cx="1028371" cy="1028370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" name="LIST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LIST</a:t>
            </a:r>
          </a:p>
        </p:txBody>
      </p:sp>
      <p:pic>
        <p:nvPicPr>
          <p:cNvPr id="120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1210" name="はやすぎた？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はやすぎた？</a:t>
            </a:r>
          </a:p>
        </p:txBody>
      </p:sp>
      <p:sp>
        <p:nvSpPr>
          <p:cNvPr id="1211" name="リスト（プログラムみせて）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519937">
              <a:defRPr sz="44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リスト（プログラムみせて）</a:t>
            </a:r>
          </a:p>
        </p:txBody>
      </p:sp>
      <p:pic>
        <p:nvPicPr>
          <p:cNvPr id="1212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1213" name="Circle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214" name="F4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F4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Rectangle"/>
          <p:cNvSpPr/>
          <p:nvPr/>
        </p:nvSpPr>
        <p:spPr>
          <a:xfrm>
            <a:off x="6187814" y="8584803"/>
            <a:ext cx="850769" cy="228997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339" name="Connection Line"/>
          <p:cNvSpPr/>
          <p:nvPr/>
        </p:nvSpPr>
        <p:spPr>
          <a:xfrm>
            <a:off x="8682059" y="5779491"/>
            <a:ext cx="2175959" cy="9228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296" fill="norm" stroke="1" extrusionOk="0">
                <a:moveTo>
                  <a:pt x="0" y="20087"/>
                </a:moveTo>
                <a:cubicBezTo>
                  <a:pt x="12946" y="21600"/>
                  <a:pt x="20146" y="14904"/>
                  <a:pt x="2160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288" name="Rounded Rectangle"/>
          <p:cNvSpPr/>
          <p:nvPr/>
        </p:nvSpPr>
        <p:spPr>
          <a:xfrm>
            <a:off x="9790230" y="2214200"/>
            <a:ext cx="2536584" cy="1893246"/>
          </a:xfrm>
          <a:prstGeom prst="roundRect">
            <a:avLst>
              <a:gd name="adj" fmla="val 15000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289" name="Rounded Rectangle"/>
          <p:cNvSpPr/>
          <p:nvPr/>
        </p:nvSpPr>
        <p:spPr>
          <a:xfrm>
            <a:off x="11422137" y="3691057"/>
            <a:ext cx="783036" cy="297856"/>
          </a:xfrm>
          <a:prstGeom prst="roundRect">
            <a:avLst>
              <a:gd name="adj" fmla="val 39434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grpSp>
        <p:nvGrpSpPr>
          <p:cNvPr id="292" name="Group"/>
          <p:cNvGrpSpPr/>
          <p:nvPr/>
        </p:nvGrpSpPr>
        <p:grpSpPr>
          <a:xfrm>
            <a:off x="10431537" y="4267791"/>
            <a:ext cx="783036" cy="1511796"/>
            <a:chOff x="0" y="0"/>
            <a:chExt cx="783034" cy="1511795"/>
          </a:xfrm>
        </p:grpSpPr>
        <p:sp>
          <p:nvSpPr>
            <p:cNvPr id="290" name="Rectangle"/>
            <p:cNvSpPr/>
            <p:nvPr/>
          </p:nvSpPr>
          <p:spPr>
            <a:xfrm>
              <a:off x="133677" y="0"/>
              <a:ext cx="515681" cy="621639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291" name="Rounded Rectangle"/>
            <p:cNvSpPr/>
            <p:nvPr/>
          </p:nvSpPr>
          <p:spPr>
            <a:xfrm>
              <a:off x="0" y="460076"/>
              <a:ext cx="783035" cy="1051720"/>
            </a:xfrm>
            <a:prstGeom prst="roundRect">
              <a:avLst>
                <a:gd name="adj" fmla="val 20147"/>
              </a:avLst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grpSp>
        <p:nvGrpSpPr>
          <p:cNvPr id="295" name="Group"/>
          <p:cNvGrpSpPr/>
          <p:nvPr/>
        </p:nvGrpSpPr>
        <p:grpSpPr>
          <a:xfrm>
            <a:off x="7899024" y="6459892"/>
            <a:ext cx="783036" cy="405574"/>
            <a:chOff x="0" y="0"/>
            <a:chExt cx="783034" cy="405572"/>
          </a:xfrm>
        </p:grpSpPr>
        <p:sp>
          <p:nvSpPr>
            <p:cNvPr id="293" name="Rectangle"/>
            <p:cNvSpPr/>
            <p:nvPr/>
          </p:nvSpPr>
          <p:spPr>
            <a:xfrm rot="16200000">
              <a:off x="27440" y="41797"/>
              <a:ext cx="267098" cy="321979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294" name="Rounded Rectangle"/>
            <p:cNvSpPr/>
            <p:nvPr/>
          </p:nvSpPr>
          <p:spPr>
            <a:xfrm rot="16200000">
              <a:off x="307879" y="-69583"/>
              <a:ext cx="405573" cy="544739"/>
            </a:xfrm>
            <a:prstGeom prst="roundRect">
              <a:avLst>
                <a:gd name="adj" fmla="val 20147"/>
              </a:avLst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grpSp>
        <p:nvGrpSpPr>
          <p:cNvPr id="298" name="Group"/>
          <p:cNvGrpSpPr/>
          <p:nvPr/>
        </p:nvGrpSpPr>
        <p:grpSpPr>
          <a:xfrm>
            <a:off x="7846997" y="5557150"/>
            <a:ext cx="1511796" cy="783036"/>
            <a:chOff x="0" y="0"/>
            <a:chExt cx="1511795" cy="783034"/>
          </a:xfrm>
        </p:grpSpPr>
        <p:sp>
          <p:nvSpPr>
            <p:cNvPr id="296" name="Rectangle"/>
            <p:cNvSpPr/>
            <p:nvPr/>
          </p:nvSpPr>
          <p:spPr>
            <a:xfrm rot="16200000">
              <a:off x="52979" y="80697"/>
              <a:ext cx="515681" cy="621640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297" name="Rounded Rectangle"/>
            <p:cNvSpPr/>
            <p:nvPr/>
          </p:nvSpPr>
          <p:spPr>
            <a:xfrm rot="16200000">
              <a:off x="594418" y="-134343"/>
              <a:ext cx="783036" cy="1051720"/>
            </a:xfrm>
            <a:prstGeom prst="roundRect">
              <a:avLst>
                <a:gd name="adj" fmla="val 20147"/>
              </a:avLst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340" name="Connection Line"/>
          <p:cNvSpPr/>
          <p:nvPr/>
        </p:nvSpPr>
        <p:spPr>
          <a:xfrm>
            <a:off x="9135370" y="4487297"/>
            <a:ext cx="925568" cy="13337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68" h="21600" fill="norm" stroke="1" extrusionOk="0">
                <a:moveTo>
                  <a:pt x="3925" y="21600"/>
                </a:moveTo>
                <a:cubicBezTo>
                  <a:pt x="21600" y="17589"/>
                  <a:pt x="20292" y="10389"/>
                  <a:pt x="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pic>
        <p:nvPicPr>
          <p:cNvPr id="300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0" b="8549"/>
          <a:stretch>
            <a:fillRect/>
          </a:stretch>
        </p:blipFill>
        <p:spPr>
          <a:xfrm>
            <a:off x="4474469" y="2055189"/>
            <a:ext cx="4851401" cy="2682876"/>
          </a:xfrm>
          <a:prstGeom prst="rect">
            <a:avLst/>
          </a:prstGeom>
          <a:ln w="12700">
            <a:miter lim="400000"/>
          </a:ln>
        </p:spPr>
      </p:pic>
      <p:sp>
        <p:nvSpPr>
          <p:cNvPr id="301" name="テレビ"/>
          <p:cNvSpPr txBox="1"/>
          <p:nvPr>
            <p:ph type="title"/>
          </p:nvPr>
        </p:nvSpPr>
        <p:spPr>
          <a:xfrm>
            <a:off x="821961" y="1363194"/>
            <a:ext cx="2800549" cy="690548"/>
          </a:xfrm>
          <a:prstGeom prst="rect">
            <a:avLst/>
          </a:prstGeom>
        </p:spPr>
        <p:txBody>
          <a:bodyPr/>
          <a:lstStyle>
            <a:lvl1pPr>
              <a:defRPr sz="4000"/>
            </a:lvl1pPr>
          </a:lstStyle>
          <a:p>
            <a:pPr/>
            <a:r>
              <a:t>テレビ</a:t>
            </a:r>
          </a:p>
        </p:txBody>
      </p:sp>
      <p:sp>
        <p:nvSpPr>
          <p:cNvPr id="302" name="キーボード"/>
          <p:cNvSpPr txBox="1"/>
          <p:nvPr/>
        </p:nvSpPr>
        <p:spPr>
          <a:xfrm>
            <a:off x="4753609" y="1239661"/>
            <a:ext cx="3986011" cy="9376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キーボード</a:t>
            </a:r>
          </a:p>
        </p:txBody>
      </p:sp>
      <p:sp>
        <p:nvSpPr>
          <p:cNvPr id="303" name="でんげん"/>
          <p:cNvSpPr txBox="1"/>
          <p:nvPr/>
        </p:nvSpPr>
        <p:spPr>
          <a:xfrm>
            <a:off x="8963392" y="1041852"/>
            <a:ext cx="4190260" cy="13332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でんげん</a:t>
            </a:r>
          </a:p>
        </p:txBody>
      </p:sp>
      <p:sp>
        <p:nvSpPr>
          <p:cNvPr id="304" name="IchigoJamをつなごう"/>
          <p:cNvSpPr txBox="1"/>
          <p:nvPr/>
        </p:nvSpPr>
        <p:spPr>
          <a:xfrm>
            <a:off x="988086" y="-47532"/>
            <a:ext cx="11275087" cy="11361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IchigoJamをつなごう</a:t>
            </a:r>
          </a:p>
        </p:txBody>
      </p:sp>
      <p:sp>
        <p:nvSpPr>
          <p:cNvPr id="305" name="Line"/>
          <p:cNvSpPr/>
          <p:nvPr/>
        </p:nvSpPr>
        <p:spPr>
          <a:xfrm flipH="1">
            <a:off x="6145147" y="7814733"/>
            <a:ext cx="476772" cy="1"/>
          </a:xfrm>
          <a:prstGeom prst="line">
            <a:avLst/>
          </a:prstGeom>
          <a:ln w="762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06" name="ON"/>
          <p:cNvSpPr txBox="1"/>
          <p:nvPr/>
        </p:nvSpPr>
        <p:spPr>
          <a:xfrm>
            <a:off x="6719213" y="7469619"/>
            <a:ext cx="935979" cy="6648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ON</a:t>
            </a:r>
          </a:p>
        </p:txBody>
      </p:sp>
      <p:sp>
        <p:nvSpPr>
          <p:cNvPr id="341" name="Connection Line"/>
          <p:cNvSpPr/>
          <p:nvPr/>
        </p:nvSpPr>
        <p:spPr>
          <a:xfrm>
            <a:off x="948217" y="2903471"/>
            <a:ext cx="1069085" cy="31471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541" h="21600" fill="norm" stroke="1" extrusionOk="0">
                <a:moveTo>
                  <a:pt x="18541" y="21600"/>
                </a:moveTo>
                <a:cubicBezTo>
                  <a:pt x="2604" y="20334"/>
                  <a:pt x="-3059" y="13134"/>
                  <a:pt x="1553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grpSp>
        <p:nvGrpSpPr>
          <p:cNvPr id="311" name="Group"/>
          <p:cNvGrpSpPr/>
          <p:nvPr/>
        </p:nvGrpSpPr>
        <p:grpSpPr>
          <a:xfrm>
            <a:off x="2017305" y="5679593"/>
            <a:ext cx="1620591" cy="690549"/>
            <a:chOff x="0" y="0"/>
            <a:chExt cx="1620589" cy="690547"/>
          </a:xfrm>
        </p:grpSpPr>
        <p:sp>
          <p:nvSpPr>
            <p:cNvPr id="308" name="Rectangle"/>
            <p:cNvSpPr/>
            <p:nvPr/>
          </p:nvSpPr>
          <p:spPr>
            <a:xfrm rot="5400000">
              <a:off x="1265708" y="64254"/>
              <a:ext cx="161548" cy="548216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309" name="Rectangle"/>
            <p:cNvSpPr/>
            <p:nvPr/>
          </p:nvSpPr>
          <p:spPr>
            <a:xfrm rot="5400000">
              <a:off x="831739" y="71166"/>
              <a:ext cx="454772" cy="548216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310" name="Rounded Rectangle"/>
            <p:cNvSpPr/>
            <p:nvPr/>
          </p:nvSpPr>
          <p:spPr>
            <a:xfrm rot="5400000">
              <a:off x="118474" y="-118475"/>
              <a:ext cx="690549" cy="927498"/>
            </a:xfrm>
            <a:prstGeom prst="roundRect">
              <a:avLst>
                <a:gd name="adj" fmla="val 20147"/>
              </a:avLst>
            </a:prstGeom>
            <a:solidFill>
              <a:schemeClr val="accent3">
                <a:satOff val="18648"/>
                <a:lumOff val="5971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grpSp>
        <p:nvGrpSpPr>
          <p:cNvPr id="316" name="Group"/>
          <p:cNvGrpSpPr/>
          <p:nvPr/>
        </p:nvGrpSpPr>
        <p:grpSpPr>
          <a:xfrm>
            <a:off x="494052" y="2226609"/>
            <a:ext cx="3225659" cy="2589130"/>
            <a:chOff x="0" y="0"/>
            <a:chExt cx="3225658" cy="2589128"/>
          </a:xfrm>
        </p:grpSpPr>
        <p:sp>
          <p:nvSpPr>
            <p:cNvPr id="312" name="Rectangle"/>
            <p:cNvSpPr/>
            <p:nvPr/>
          </p:nvSpPr>
          <p:spPr>
            <a:xfrm>
              <a:off x="1340460" y="2029266"/>
              <a:ext cx="544739" cy="405573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13" name="Rectangle"/>
            <p:cNvSpPr/>
            <p:nvPr/>
          </p:nvSpPr>
          <p:spPr>
            <a:xfrm>
              <a:off x="0" y="0"/>
              <a:ext cx="3225659" cy="2162339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14" name="Rectangle"/>
            <p:cNvSpPr/>
            <p:nvPr/>
          </p:nvSpPr>
          <p:spPr>
            <a:xfrm>
              <a:off x="207697" y="212162"/>
              <a:ext cx="2810264" cy="173801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15" name="Rectangle"/>
            <p:cNvSpPr/>
            <p:nvPr/>
          </p:nvSpPr>
          <p:spPr>
            <a:xfrm>
              <a:off x="804333" y="2284328"/>
              <a:ext cx="1616993" cy="304801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317" name="Rounded Rectangle"/>
          <p:cNvSpPr/>
          <p:nvPr/>
        </p:nvSpPr>
        <p:spPr>
          <a:xfrm>
            <a:off x="10431537" y="3691057"/>
            <a:ext cx="783036" cy="297856"/>
          </a:xfrm>
          <a:prstGeom prst="roundRect">
            <a:avLst>
              <a:gd name="adj" fmla="val 39434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grpSp>
        <p:nvGrpSpPr>
          <p:cNvPr id="320" name="Group"/>
          <p:cNvGrpSpPr/>
          <p:nvPr/>
        </p:nvGrpSpPr>
        <p:grpSpPr>
          <a:xfrm>
            <a:off x="11486822" y="4267791"/>
            <a:ext cx="783036" cy="1511796"/>
            <a:chOff x="0" y="0"/>
            <a:chExt cx="783034" cy="1511795"/>
          </a:xfrm>
        </p:grpSpPr>
        <p:sp>
          <p:nvSpPr>
            <p:cNvPr id="318" name="Rectangle"/>
            <p:cNvSpPr/>
            <p:nvPr/>
          </p:nvSpPr>
          <p:spPr>
            <a:xfrm>
              <a:off x="133677" y="0"/>
              <a:ext cx="515681" cy="621639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319" name="Rounded Rectangle"/>
            <p:cNvSpPr/>
            <p:nvPr/>
          </p:nvSpPr>
          <p:spPr>
            <a:xfrm>
              <a:off x="0" y="460076"/>
              <a:ext cx="783035" cy="1051720"/>
            </a:xfrm>
            <a:prstGeom prst="roundRect">
              <a:avLst>
                <a:gd name="adj" fmla="val 20147"/>
              </a:avLst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342" name="Connection Line"/>
          <p:cNvSpPr/>
          <p:nvPr/>
        </p:nvSpPr>
        <p:spPr>
          <a:xfrm>
            <a:off x="1035248" y="4920850"/>
            <a:ext cx="4345452" cy="38299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12" fill="norm" stroke="1" extrusionOk="0">
                <a:moveTo>
                  <a:pt x="21600" y="21511"/>
                </a:moveTo>
                <a:cubicBezTo>
                  <a:pt x="10174" y="21600"/>
                  <a:pt x="2974" y="14430"/>
                  <a:pt x="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322" name="Rounded Rectangle"/>
          <p:cNvSpPr/>
          <p:nvPr/>
        </p:nvSpPr>
        <p:spPr>
          <a:xfrm rot="5400000">
            <a:off x="5095309" y="8033815"/>
            <a:ext cx="690549" cy="1324571"/>
          </a:xfrm>
          <a:prstGeom prst="roundRect">
            <a:avLst>
              <a:gd name="adj" fmla="val 20147"/>
            </a:avLst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grpSp>
        <p:nvGrpSpPr>
          <p:cNvPr id="325" name="Group"/>
          <p:cNvGrpSpPr/>
          <p:nvPr/>
        </p:nvGrpSpPr>
        <p:grpSpPr>
          <a:xfrm>
            <a:off x="6524917" y="5023688"/>
            <a:ext cx="5375639" cy="3940859"/>
            <a:chOff x="0" y="0"/>
            <a:chExt cx="5375638" cy="3940857"/>
          </a:xfrm>
        </p:grpSpPr>
        <p:sp>
          <p:nvSpPr>
            <p:cNvPr id="343" name="Connection Line"/>
            <p:cNvSpPr/>
            <p:nvPr/>
          </p:nvSpPr>
          <p:spPr>
            <a:xfrm>
              <a:off x="1324570" y="0"/>
              <a:ext cx="4051069" cy="37014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20" h="21398" fill="norm" stroke="1" extrusionOk="0">
                  <a:moveTo>
                    <a:pt x="20507" y="0"/>
                  </a:moveTo>
                  <a:cubicBezTo>
                    <a:pt x="21600" y="14469"/>
                    <a:pt x="14764" y="21600"/>
                    <a:pt x="0" y="21394"/>
                  </a:cubicBezTo>
                </a:path>
              </a:pathLst>
            </a:custGeom>
            <a:noFill/>
            <a:ln w="177800" cap="flat">
              <a:solidFill>
                <a:srgbClr val="53585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324" name="Rounded Rectangle"/>
            <p:cNvSpPr/>
            <p:nvPr/>
          </p:nvSpPr>
          <p:spPr>
            <a:xfrm rot="5400000">
              <a:off x="393839" y="3010126"/>
              <a:ext cx="536892" cy="1324572"/>
            </a:xfrm>
            <a:prstGeom prst="roundRect">
              <a:avLst>
                <a:gd name="adj" fmla="val 25913"/>
              </a:avLst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344" name="Connection Line"/>
          <p:cNvSpPr/>
          <p:nvPr/>
        </p:nvSpPr>
        <p:spPr>
          <a:xfrm>
            <a:off x="984448" y="4573614"/>
            <a:ext cx="1394419" cy="41256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1511" y="18753"/>
                  <a:pt x="4311" y="11553"/>
                  <a:pt x="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327" name="Rectangle"/>
          <p:cNvSpPr/>
          <p:nvPr/>
        </p:nvSpPr>
        <p:spPr>
          <a:xfrm rot="8326879">
            <a:off x="2656605" y="8823959"/>
            <a:ext cx="161548" cy="548216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28" name="Rectangle"/>
          <p:cNvSpPr/>
          <p:nvPr/>
        </p:nvSpPr>
        <p:spPr>
          <a:xfrm rot="8326879">
            <a:off x="2315443" y="8612364"/>
            <a:ext cx="454773" cy="548215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29" name="Rounded Rectangle"/>
          <p:cNvSpPr/>
          <p:nvPr/>
        </p:nvSpPr>
        <p:spPr>
          <a:xfrm rot="8326879">
            <a:off x="1805241" y="7974880"/>
            <a:ext cx="690549" cy="927498"/>
          </a:xfrm>
          <a:prstGeom prst="roundRect">
            <a:avLst>
              <a:gd name="adj" fmla="val 20147"/>
            </a:avLst>
          </a:prstGeom>
          <a:solidFill>
            <a:srgbClr val="DCDEE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30" name="②"/>
          <p:cNvSpPr txBox="1"/>
          <p:nvPr/>
        </p:nvSpPr>
        <p:spPr>
          <a:xfrm>
            <a:off x="3337983" y="6370579"/>
            <a:ext cx="57150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②</a:t>
            </a:r>
          </a:p>
        </p:txBody>
      </p:sp>
      <p:sp>
        <p:nvSpPr>
          <p:cNvPr id="331" name="①"/>
          <p:cNvSpPr txBox="1"/>
          <p:nvPr/>
        </p:nvSpPr>
        <p:spPr>
          <a:xfrm>
            <a:off x="7620675" y="4774505"/>
            <a:ext cx="57150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①</a:t>
            </a:r>
          </a:p>
        </p:txBody>
      </p:sp>
      <p:sp>
        <p:nvSpPr>
          <p:cNvPr id="332" name="③"/>
          <p:cNvSpPr txBox="1"/>
          <p:nvPr/>
        </p:nvSpPr>
        <p:spPr>
          <a:xfrm>
            <a:off x="7752486" y="7072770"/>
            <a:ext cx="57150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③</a:t>
            </a:r>
          </a:p>
        </p:txBody>
      </p:sp>
      <p:sp>
        <p:nvSpPr>
          <p:cNvPr id="333" name="⑥"/>
          <p:cNvSpPr txBox="1"/>
          <p:nvPr/>
        </p:nvSpPr>
        <p:spPr>
          <a:xfrm>
            <a:off x="5966019" y="9079370"/>
            <a:ext cx="57150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⑥</a:t>
            </a:r>
          </a:p>
        </p:txBody>
      </p:sp>
      <p:sp>
        <p:nvSpPr>
          <p:cNvPr id="334" name="④"/>
          <p:cNvSpPr txBox="1"/>
          <p:nvPr/>
        </p:nvSpPr>
        <p:spPr>
          <a:xfrm>
            <a:off x="9898786" y="4178890"/>
            <a:ext cx="57150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④</a:t>
            </a:r>
          </a:p>
        </p:txBody>
      </p:sp>
      <p:sp>
        <p:nvSpPr>
          <p:cNvPr id="335" name="⑤"/>
          <p:cNvSpPr txBox="1"/>
          <p:nvPr/>
        </p:nvSpPr>
        <p:spPr>
          <a:xfrm>
            <a:off x="12256740" y="4178890"/>
            <a:ext cx="57150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⑤</a:t>
            </a:r>
          </a:p>
        </p:txBody>
      </p:sp>
      <p:pic>
        <p:nvPicPr>
          <p:cNvPr id="336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624571" y="4986487"/>
            <a:ext cx="4194675" cy="2547154"/>
          </a:xfrm>
          <a:prstGeom prst="rect">
            <a:avLst/>
          </a:prstGeom>
          <a:ln w="12700">
            <a:miter lim="400000"/>
          </a:ln>
        </p:spPr>
      </p:pic>
      <p:sp>
        <p:nvSpPr>
          <p:cNvPr id="337" name="Circle"/>
          <p:cNvSpPr/>
          <p:nvPr/>
        </p:nvSpPr>
        <p:spPr>
          <a:xfrm>
            <a:off x="9895728" y="3572933"/>
            <a:ext cx="454772" cy="454772"/>
          </a:xfrm>
          <a:prstGeom prst="ellipse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338" name="Rounded Rectangle"/>
          <p:cNvSpPr/>
          <p:nvPr/>
        </p:nvSpPr>
        <p:spPr>
          <a:xfrm>
            <a:off x="10067928" y="3630617"/>
            <a:ext cx="110373" cy="339404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35 WAIT3"/>
          <p:cNvSpPr txBox="1"/>
          <p:nvPr/>
        </p:nvSpPr>
        <p:spPr>
          <a:xfrm>
            <a:off x="142974" y="3778249"/>
            <a:ext cx="12718852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500"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35 WAIT3</a:t>
            </a:r>
          </a:p>
        </p:txBody>
      </p:sp>
      <p:sp>
        <p:nvSpPr>
          <p:cNvPr id="1217" name="スピードちょうせい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スピードちょうせい</a:t>
            </a:r>
          </a:p>
        </p:txBody>
      </p:sp>
      <p:pic>
        <p:nvPicPr>
          <p:cNvPr id="1218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1219" name="Circle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220" name="F5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" name="36 X=X-BTN(28)+BTN(29)"/>
          <p:cNvSpPr txBox="1"/>
          <p:nvPr/>
        </p:nvSpPr>
        <p:spPr>
          <a:xfrm>
            <a:off x="142974" y="3748616"/>
            <a:ext cx="12718852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500"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36 X=X-BTN(28)+BTN(29)</a:t>
            </a:r>
          </a:p>
        </p:txBody>
      </p:sp>
      <p:sp>
        <p:nvSpPr>
          <p:cNvPr id="1223" name="カーソルそうさ左：28 右：29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カーソルそうさ左：28 右：29</a:t>
            </a:r>
          </a:p>
        </p:txBody>
      </p:sp>
      <p:sp>
        <p:nvSpPr>
          <p:cNvPr id="1224" name="とめる（ESC）…"/>
          <p:cNvSpPr txBox="1"/>
          <p:nvPr>
            <p:ph type="title"/>
          </p:nvPr>
        </p:nvSpPr>
        <p:spPr>
          <a:xfrm>
            <a:off x="69585" y="6684631"/>
            <a:ext cx="6191846" cy="2668655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とめる（ESC）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みる（F4）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うごかす（F5）</a:t>
            </a:r>
          </a:p>
        </p:txBody>
      </p:sp>
      <p:sp>
        <p:nvSpPr>
          <p:cNvPr id="1225" name="(Shift+=)…"/>
          <p:cNvSpPr txBox="1"/>
          <p:nvPr/>
        </p:nvSpPr>
        <p:spPr>
          <a:xfrm>
            <a:off x="7294314" y="4714444"/>
            <a:ext cx="2328468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(Shift+=)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プラス</a:t>
            </a:r>
          </a:p>
        </p:txBody>
      </p:sp>
      <p:sp>
        <p:nvSpPr>
          <p:cNvPr id="1226" name="Arrow"/>
          <p:cNvSpPr/>
          <p:nvPr/>
        </p:nvSpPr>
        <p:spPr>
          <a:xfrm rot="16200000">
            <a:off x="8101525" y="4431751"/>
            <a:ext cx="714045" cy="567467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227" name="かっこ…"/>
          <p:cNvSpPr txBox="1"/>
          <p:nvPr/>
        </p:nvSpPr>
        <p:spPr>
          <a:xfrm>
            <a:off x="4741615" y="1273861"/>
            <a:ext cx="2328467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かっこ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Shift+9</a:t>
            </a:r>
          </a:p>
        </p:txBody>
      </p:sp>
      <p:sp>
        <p:nvSpPr>
          <p:cNvPr id="1228" name="Arrow"/>
          <p:cNvSpPr/>
          <p:nvPr/>
        </p:nvSpPr>
        <p:spPr>
          <a:xfrm flipH="1" rot="16200000">
            <a:off x="5887492" y="2984850"/>
            <a:ext cx="714046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229" name="かっこ…"/>
          <p:cNvSpPr txBox="1"/>
          <p:nvPr/>
        </p:nvSpPr>
        <p:spPr>
          <a:xfrm>
            <a:off x="7294314" y="1273861"/>
            <a:ext cx="2328468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かっこ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Shift+0</a:t>
            </a:r>
          </a:p>
        </p:txBody>
      </p:sp>
      <p:sp>
        <p:nvSpPr>
          <p:cNvPr id="1230" name="Arrow"/>
          <p:cNvSpPr/>
          <p:nvPr/>
        </p:nvSpPr>
        <p:spPr>
          <a:xfrm flipH="1" rot="16200000">
            <a:off x="7512744" y="2989083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4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39 IF SCR(X,5) END"/>
          <p:cNvSpPr txBox="1"/>
          <p:nvPr/>
        </p:nvSpPr>
        <p:spPr>
          <a:xfrm>
            <a:off x="142974" y="3776133"/>
            <a:ext cx="12718852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000"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39 IF SCR(X,5) END</a:t>
            </a:r>
          </a:p>
        </p:txBody>
      </p:sp>
      <p:sp>
        <p:nvSpPr>
          <p:cNvPr id="1233" name="あたりはんてい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あたりはんてい</a:t>
            </a:r>
          </a:p>
        </p:txBody>
      </p:sp>
      <p:sp>
        <p:nvSpPr>
          <p:cNvPr id="1234" name="とめる（ESC）…"/>
          <p:cNvSpPr txBox="1"/>
          <p:nvPr>
            <p:ph type="title"/>
          </p:nvPr>
        </p:nvSpPr>
        <p:spPr>
          <a:xfrm>
            <a:off x="69585" y="6684631"/>
            <a:ext cx="6191846" cy="2668655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とめる（ESC）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みる（F4）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うごかす（F5）</a:t>
            </a:r>
          </a:p>
        </p:txBody>
      </p:sp>
      <p:sp>
        <p:nvSpPr>
          <p:cNvPr id="1235" name="かっこ…"/>
          <p:cNvSpPr txBox="1"/>
          <p:nvPr/>
        </p:nvSpPr>
        <p:spPr>
          <a:xfrm>
            <a:off x="3522415" y="1341595"/>
            <a:ext cx="2328467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かっこ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Shift+9</a:t>
            </a:r>
          </a:p>
        </p:txBody>
      </p:sp>
      <p:sp>
        <p:nvSpPr>
          <p:cNvPr id="1236" name="Arrow"/>
          <p:cNvSpPr/>
          <p:nvPr/>
        </p:nvSpPr>
        <p:spPr>
          <a:xfrm flipH="1" rot="16200000">
            <a:off x="4668292" y="3052583"/>
            <a:ext cx="714046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237" name="かっこ…"/>
          <p:cNvSpPr txBox="1"/>
          <p:nvPr/>
        </p:nvSpPr>
        <p:spPr>
          <a:xfrm>
            <a:off x="6375680" y="1358528"/>
            <a:ext cx="2328468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かっこ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Shift+0</a:t>
            </a:r>
          </a:p>
        </p:txBody>
      </p:sp>
      <p:sp>
        <p:nvSpPr>
          <p:cNvPr id="1238" name="Arrow"/>
          <p:cNvSpPr/>
          <p:nvPr/>
        </p:nvSpPr>
        <p:spPr>
          <a:xfrm flipH="1" rot="16200000">
            <a:off x="6594111" y="3073750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0" name="ゲームできた！？"/>
          <p:cNvSpPr txBox="1"/>
          <p:nvPr>
            <p:ph type="title"/>
          </p:nvPr>
        </p:nvSpPr>
        <p:spPr>
          <a:xfrm>
            <a:off x="132159" y="3111500"/>
            <a:ext cx="12740481" cy="2159000"/>
          </a:xfrm>
          <a:prstGeom prst="rect">
            <a:avLst/>
          </a:prstGeom>
        </p:spPr>
        <p:txBody>
          <a:bodyPr/>
          <a:lstStyle/>
          <a:p>
            <a:pPr/>
            <a:r>
              <a:t>ゲームできた！？</a:t>
            </a:r>
          </a:p>
        </p:txBody>
      </p:sp>
      <p:pic>
        <p:nvPicPr>
          <p:cNvPr id="124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3" name="じつはバグがあるよ"/>
          <p:cNvSpPr txBox="1"/>
          <p:nvPr>
            <p:ph type="title"/>
          </p:nvPr>
        </p:nvSpPr>
        <p:spPr>
          <a:xfrm>
            <a:off x="132159" y="3111500"/>
            <a:ext cx="12740481" cy="2159000"/>
          </a:xfrm>
          <a:prstGeom prst="rect">
            <a:avLst/>
          </a:prstGeom>
        </p:spPr>
        <p:txBody>
          <a:bodyPr/>
          <a:lstStyle/>
          <a:p>
            <a:pPr/>
            <a:r>
              <a:t>じつはバグがあるよ</a:t>
            </a:r>
          </a:p>
        </p:txBody>
      </p:sp>
      <p:pic>
        <p:nvPicPr>
          <p:cNvPr id="124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6" name="37 X=X&amp;31"/>
          <p:cNvSpPr txBox="1"/>
          <p:nvPr/>
        </p:nvSpPr>
        <p:spPr>
          <a:xfrm>
            <a:off x="75670" y="3809999"/>
            <a:ext cx="12718853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50000"/>
              </a:lnSpc>
              <a:defRPr sz="4000"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37 X=X&amp;31</a:t>
            </a:r>
          </a:p>
        </p:txBody>
      </p:sp>
      <p:sp>
        <p:nvSpPr>
          <p:cNvPr id="1247" name="バグをつぶそう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バグをつぶそう</a:t>
            </a:r>
          </a:p>
        </p:txBody>
      </p:sp>
      <p:sp>
        <p:nvSpPr>
          <p:cNvPr id="1248" name="かえたら、エンター…"/>
          <p:cNvSpPr txBox="1"/>
          <p:nvPr>
            <p:ph type="title"/>
          </p:nvPr>
        </p:nvSpPr>
        <p:spPr>
          <a:xfrm>
            <a:off x="69585" y="6684631"/>
            <a:ext cx="6191846" cy="2668655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かえたら、エンター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F5</a:t>
            </a:r>
          </a:p>
        </p:txBody>
      </p:sp>
      <p:sp>
        <p:nvSpPr>
          <p:cNvPr id="1249" name="Shift+7…"/>
          <p:cNvSpPr txBox="1"/>
          <p:nvPr/>
        </p:nvSpPr>
        <p:spPr>
          <a:xfrm>
            <a:off x="2342901" y="4812293"/>
            <a:ext cx="2113626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Shift+7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アンド</a:t>
            </a:r>
          </a:p>
        </p:txBody>
      </p:sp>
      <p:sp>
        <p:nvSpPr>
          <p:cNvPr id="1250" name="Arrow"/>
          <p:cNvSpPr/>
          <p:nvPr/>
        </p:nvSpPr>
        <p:spPr>
          <a:xfrm rot="16200000">
            <a:off x="3042691" y="4541917"/>
            <a:ext cx="714046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251" name="イコール…"/>
          <p:cNvSpPr txBox="1"/>
          <p:nvPr/>
        </p:nvSpPr>
        <p:spPr>
          <a:xfrm>
            <a:off x="1167987" y="1273861"/>
            <a:ext cx="2406056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イコール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Shift+-</a:t>
            </a:r>
          </a:p>
        </p:txBody>
      </p:sp>
      <p:sp>
        <p:nvSpPr>
          <p:cNvPr id="1252" name="Arrow"/>
          <p:cNvSpPr/>
          <p:nvPr/>
        </p:nvSpPr>
        <p:spPr>
          <a:xfrm flipH="1" rot="16200000">
            <a:off x="2013992" y="3061050"/>
            <a:ext cx="714046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4" name="ゲームできた！"/>
          <p:cNvSpPr txBox="1"/>
          <p:nvPr>
            <p:ph type="title"/>
          </p:nvPr>
        </p:nvSpPr>
        <p:spPr>
          <a:xfrm>
            <a:off x="132159" y="3111500"/>
            <a:ext cx="12740481" cy="2159000"/>
          </a:xfrm>
          <a:prstGeom prst="rect">
            <a:avLst/>
          </a:prstGeom>
        </p:spPr>
        <p:txBody>
          <a:bodyPr/>
          <a:lstStyle/>
          <a:p>
            <a:pPr/>
            <a:r>
              <a:t>ゲームできた！</a:t>
            </a:r>
          </a:p>
        </p:txBody>
      </p:sp>
      <p:pic>
        <p:nvPicPr>
          <p:cNvPr id="125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7" name="ゲームたいかい！"/>
          <p:cNvSpPr txBox="1"/>
          <p:nvPr>
            <p:ph type="title"/>
          </p:nvPr>
        </p:nvSpPr>
        <p:spPr>
          <a:xfrm>
            <a:off x="132159" y="3111500"/>
            <a:ext cx="12740481" cy="2159000"/>
          </a:xfrm>
          <a:prstGeom prst="rect">
            <a:avLst/>
          </a:prstGeom>
        </p:spPr>
        <p:txBody>
          <a:bodyPr/>
          <a:lstStyle/>
          <a:p>
            <a:pPr/>
            <a:r>
              <a:t>ゲームたいかい！</a:t>
            </a:r>
          </a:p>
        </p:txBody>
      </p:sp>
      <p:pic>
        <p:nvPicPr>
          <p:cNvPr id="125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0" name="アプリのきほん！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アプリのきほん！</a:t>
            </a:r>
          </a:p>
        </p:txBody>
      </p:sp>
      <p:sp>
        <p:nvSpPr>
          <p:cNvPr id="1261" name="10 CLS:X=15…"/>
          <p:cNvSpPr txBox="1"/>
          <p:nvPr/>
        </p:nvSpPr>
        <p:spPr>
          <a:xfrm>
            <a:off x="621770" y="2443526"/>
            <a:ext cx="12718853" cy="4991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10 CLS:X=15</a:t>
            </a:r>
          </a:p>
          <a:p>
            <a:pPr algn="l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20 LC X,5:?”</a:t>
            </a:r>
            <a:r>
              <a:rPr>
                <a:latin typeface="IchigoJam-GRAPH"/>
                <a:ea typeface="IchigoJam-GRAPH"/>
                <a:cs typeface="IchigoJam-GRAPH"/>
                <a:sym typeface="IchigoJam-GRAPH"/>
              </a:rPr>
              <a:t>c</a:t>
            </a:r>
            <a:r>
              <a:t>”</a:t>
            </a:r>
          </a:p>
          <a:p>
            <a:pPr algn="l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30 LC RND(32),23:?”*”</a:t>
            </a:r>
          </a:p>
          <a:p>
            <a:pPr algn="l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35 WAIT 3</a:t>
            </a:r>
            <a:br/>
            <a:r>
              <a:t>36 X=X-BTN(28)+BTN(29)</a:t>
            </a:r>
          </a:p>
          <a:p>
            <a:pPr algn="l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39 IF SCR(X,5) END</a:t>
            </a:r>
          </a:p>
          <a:p>
            <a:pPr algn="l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40 GOTO 20</a:t>
            </a:r>
          </a:p>
          <a:p>
            <a:pPr algn="l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  <a:br/>
          </a:p>
        </p:txBody>
      </p:sp>
      <p:sp>
        <p:nvSpPr>
          <p:cNvPr id="1262" name="Line"/>
          <p:cNvSpPr/>
          <p:nvPr/>
        </p:nvSpPr>
        <p:spPr>
          <a:xfrm>
            <a:off x="7018173" y="3101809"/>
            <a:ext cx="5752766" cy="1"/>
          </a:xfrm>
          <a:prstGeom prst="line">
            <a:avLst/>
          </a:prstGeom>
          <a:ln w="76200">
            <a:solidFill>
              <a:schemeClr val="accent1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263" name="Line"/>
          <p:cNvSpPr/>
          <p:nvPr/>
        </p:nvSpPr>
        <p:spPr>
          <a:xfrm>
            <a:off x="12722189" y="3102110"/>
            <a:ext cx="1" cy="2297934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264" name="Line"/>
          <p:cNvSpPr/>
          <p:nvPr/>
        </p:nvSpPr>
        <p:spPr>
          <a:xfrm flipH="1">
            <a:off x="8831191" y="4951776"/>
            <a:ext cx="1557697" cy="1"/>
          </a:xfrm>
          <a:prstGeom prst="line">
            <a:avLst/>
          </a:prstGeom>
          <a:ln w="76200">
            <a:solidFill>
              <a:schemeClr val="accent5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265" name="じぶんキャラのいちに、なにかあれば、おわる（END）"/>
          <p:cNvSpPr txBox="1"/>
          <p:nvPr/>
        </p:nvSpPr>
        <p:spPr>
          <a:xfrm>
            <a:off x="874049" y="6183676"/>
            <a:ext cx="9681717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じぶんキャラのいちに、なにかあれば、おわる（END）</a:t>
            </a:r>
          </a:p>
        </p:txBody>
      </p:sp>
      <p:sp>
        <p:nvSpPr>
          <p:cNvPr id="1266" name="さいしょだけ（セットアップ）"/>
          <p:cNvSpPr txBox="1"/>
          <p:nvPr/>
        </p:nvSpPr>
        <p:spPr>
          <a:xfrm>
            <a:off x="6957349" y="1664923"/>
            <a:ext cx="5448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さいしょだけ（セットアップ）</a:t>
            </a:r>
          </a:p>
        </p:txBody>
      </p:sp>
      <p:sp>
        <p:nvSpPr>
          <p:cNvPr id="1267" name="Line"/>
          <p:cNvSpPr/>
          <p:nvPr/>
        </p:nvSpPr>
        <p:spPr>
          <a:xfrm flipH="1">
            <a:off x="6309764" y="2281056"/>
            <a:ext cx="632903" cy="293813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1268" name="Line"/>
          <p:cNvSpPr/>
          <p:nvPr/>
        </p:nvSpPr>
        <p:spPr>
          <a:xfrm flipV="1">
            <a:off x="432258" y="2992012"/>
            <a:ext cx="1" cy="2518130"/>
          </a:xfrm>
          <a:prstGeom prst="line">
            <a:avLst/>
          </a:prstGeom>
          <a:ln w="76200">
            <a:solidFill>
              <a:schemeClr val="accent1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269" name="Line"/>
          <p:cNvSpPr/>
          <p:nvPr/>
        </p:nvSpPr>
        <p:spPr>
          <a:xfrm flipV="1">
            <a:off x="432258" y="2402887"/>
            <a:ext cx="1" cy="482601"/>
          </a:xfrm>
          <a:prstGeom prst="line">
            <a:avLst/>
          </a:prstGeom>
          <a:ln w="76200">
            <a:solidFill>
              <a:schemeClr val="accent2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270" name="Line"/>
          <p:cNvSpPr/>
          <p:nvPr/>
        </p:nvSpPr>
        <p:spPr>
          <a:xfrm flipH="1" flipV="1">
            <a:off x="5467458" y="5390571"/>
            <a:ext cx="7258270" cy="1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271" name="プログラムのつくりをかくにん"/>
          <p:cNvSpPr txBox="1"/>
          <p:nvPr>
            <p:ph type="title"/>
          </p:nvPr>
        </p:nvSpPr>
        <p:spPr>
          <a:xfrm>
            <a:off x="1488049" y="138873"/>
            <a:ext cx="10028702" cy="1313128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プログラムのつくりをかくにん</a:t>
            </a:r>
          </a:p>
        </p:txBody>
      </p:sp>
      <p:sp>
        <p:nvSpPr>
          <p:cNvPr id="1272" name="ループ"/>
          <p:cNvSpPr txBox="1"/>
          <p:nvPr/>
        </p:nvSpPr>
        <p:spPr>
          <a:xfrm>
            <a:off x="11554749" y="5430142"/>
            <a:ext cx="1257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ループ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4" name="Rounded Rectangle"/>
          <p:cNvSpPr/>
          <p:nvPr/>
        </p:nvSpPr>
        <p:spPr>
          <a:xfrm>
            <a:off x="1710861" y="1784819"/>
            <a:ext cx="3183432" cy="2242390"/>
          </a:xfrm>
          <a:prstGeom prst="roundRect">
            <a:avLst>
              <a:gd name="adj" fmla="val 14046"/>
            </a:avLst>
          </a:prstGeom>
          <a:solidFill>
            <a:srgbClr val="DCDEE0"/>
          </a:solidFill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1275" name="Rounded Rectangle"/>
          <p:cNvSpPr/>
          <p:nvPr/>
        </p:nvSpPr>
        <p:spPr>
          <a:xfrm>
            <a:off x="1710861" y="7224991"/>
            <a:ext cx="3183432" cy="2242390"/>
          </a:xfrm>
          <a:prstGeom prst="roundRect">
            <a:avLst>
              <a:gd name="adj" fmla="val 14046"/>
            </a:avLst>
          </a:prstGeom>
          <a:solidFill>
            <a:srgbClr val="DCDEE0"/>
          </a:solidFill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1276" name="Rounded Rectangle"/>
          <p:cNvSpPr/>
          <p:nvPr/>
        </p:nvSpPr>
        <p:spPr>
          <a:xfrm>
            <a:off x="5430874" y="4515563"/>
            <a:ext cx="3183432" cy="2242390"/>
          </a:xfrm>
          <a:prstGeom prst="roundRect">
            <a:avLst>
              <a:gd name="adj" fmla="val 14046"/>
            </a:avLst>
          </a:prstGeom>
          <a:solidFill>
            <a:srgbClr val="DCDEE0"/>
          </a:solidFill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1277" name="つないでつくる、プログラム"/>
          <p:cNvSpPr txBox="1"/>
          <p:nvPr>
            <p:ph type="title"/>
          </p:nvPr>
        </p:nvSpPr>
        <p:spPr>
          <a:xfrm>
            <a:off x="342668" y="138873"/>
            <a:ext cx="12460108" cy="1604434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65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つないでつくる、プログラム</a:t>
            </a:r>
          </a:p>
        </p:txBody>
      </p:sp>
      <p:sp>
        <p:nvSpPr>
          <p:cNvPr id="1278" name="セットアップ"/>
          <p:cNvSpPr/>
          <p:nvPr/>
        </p:nvSpPr>
        <p:spPr>
          <a:xfrm>
            <a:off x="2164511" y="2508569"/>
            <a:ext cx="2490915" cy="699443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セットアップ</a:t>
            </a:r>
          </a:p>
        </p:txBody>
      </p:sp>
      <p:sp>
        <p:nvSpPr>
          <p:cNvPr id="1279" name="ループ"/>
          <p:cNvSpPr/>
          <p:nvPr/>
        </p:nvSpPr>
        <p:spPr>
          <a:xfrm>
            <a:off x="2164511" y="3177436"/>
            <a:ext cx="2490915" cy="69944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ループ</a:t>
            </a:r>
          </a:p>
        </p:txBody>
      </p:sp>
      <p:sp>
        <p:nvSpPr>
          <p:cNvPr id="1280" name="タイトル"/>
          <p:cNvSpPr txBox="1"/>
          <p:nvPr/>
        </p:nvSpPr>
        <p:spPr>
          <a:xfrm>
            <a:off x="1915449" y="1884623"/>
            <a:ext cx="1638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タイトル</a:t>
            </a:r>
          </a:p>
        </p:txBody>
      </p:sp>
      <p:sp>
        <p:nvSpPr>
          <p:cNvPr id="1281" name="セットアップ"/>
          <p:cNvSpPr/>
          <p:nvPr/>
        </p:nvSpPr>
        <p:spPr>
          <a:xfrm>
            <a:off x="2164511" y="5239313"/>
            <a:ext cx="2490915" cy="699442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セットアップ</a:t>
            </a:r>
          </a:p>
        </p:txBody>
      </p:sp>
      <p:sp>
        <p:nvSpPr>
          <p:cNvPr id="1282" name="ループ"/>
          <p:cNvSpPr/>
          <p:nvPr/>
        </p:nvSpPr>
        <p:spPr>
          <a:xfrm>
            <a:off x="2164511" y="5908180"/>
            <a:ext cx="2490915" cy="69944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ループ</a:t>
            </a:r>
          </a:p>
        </p:txBody>
      </p:sp>
      <p:sp>
        <p:nvSpPr>
          <p:cNvPr id="1283" name="Rounded Rectangle"/>
          <p:cNvSpPr/>
          <p:nvPr/>
        </p:nvSpPr>
        <p:spPr>
          <a:xfrm>
            <a:off x="1710861" y="4515563"/>
            <a:ext cx="3183432" cy="2242390"/>
          </a:xfrm>
          <a:prstGeom prst="roundRect">
            <a:avLst>
              <a:gd name="adj" fmla="val 14046"/>
            </a:avLst>
          </a:prstGeom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1284" name="ゲームメイン"/>
          <p:cNvSpPr txBox="1"/>
          <p:nvPr/>
        </p:nvSpPr>
        <p:spPr>
          <a:xfrm>
            <a:off x="1915449" y="4564567"/>
            <a:ext cx="2400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ゲームメイン</a:t>
            </a:r>
          </a:p>
        </p:txBody>
      </p:sp>
      <p:sp>
        <p:nvSpPr>
          <p:cNvPr id="1285" name="セットアップ"/>
          <p:cNvSpPr/>
          <p:nvPr/>
        </p:nvSpPr>
        <p:spPr>
          <a:xfrm>
            <a:off x="2164511" y="7948741"/>
            <a:ext cx="2490915" cy="699443"/>
          </a:xfrm>
          <a:prstGeom prst="rect">
            <a:avLst/>
          </a:prstGeom>
          <a:blipFill>
            <a:blip r:embed="rId4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セットアップ</a:t>
            </a:r>
          </a:p>
        </p:txBody>
      </p:sp>
      <p:sp>
        <p:nvSpPr>
          <p:cNvPr id="1286" name="ループ"/>
          <p:cNvSpPr/>
          <p:nvPr/>
        </p:nvSpPr>
        <p:spPr>
          <a:xfrm>
            <a:off x="2164511" y="8617608"/>
            <a:ext cx="2490915" cy="699443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ループ</a:t>
            </a:r>
          </a:p>
        </p:txBody>
      </p:sp>
      <p:sp>
        <p:nvSpPr>
          <p:cNvPr id="1287" name="エンディング"/>
          <p:cNvSpPr txBox="1"/>
          <p:nvPr/>
        </p:nvSpPr>
        <p:spPr>
          <a:xfrm>
            <a:off x="1915449" y="7324796"/>
            <a:ext cx="2400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エンディング</a:t>
            </a:r>
          </a:p>
        </p:txBody>
      </p:sp>
      <p:sp>
        <p:nvSpPr>
          <p:cNvPr id="1288" name="セットアップ"/>
          <p:cNvSpPr/>
          <p:nvPr/>
        </p:nvSpPr>
        <p:spPr>
          <a:xfrm>
            <a:off x="5884523" y="5239313"/>
            <a:ext cx="2490915" cy="699442"/>
          </a:xfrm>
          <a:prstGeom prst="rect">
            <a:avLst/>
          </a:prstGeom>
          <a:blipFill>
            <a:blip r:embed="rId5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セットアップ</a:t>
            </a:r>
          </a:p>
        </p:txBody>
      </p:sp>
      <p:sp>
        <p:nvSpPr>
          <p:cNvPr id="1289" name="ループ"/>
          <p:cNvSpPr/>
          <p:nvPr/>
        </p:nvSpPr>
        <p:spPr>
          <a:xfrm>
            <a:off x="5884523" y="5908180"/>
            <a:ext cx="2490915" cy="69944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ループ</a:t>
            </a:r>
          </a:p>
        </p:txBody>
      </p:sp>
      <p:sp>
        <p:nvSpPr>
          <p:cNvPr id="1290" name="ゲームオーバー"/>
          <p:cNvSpPr txBox="1"/>
          <p:nvPr/>
        </p:nvSpPr>
        <p:spPr>
          <a:xfrm>
            <a:off x="5635462" y="4615367"/>
            <a:ext cx="2781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ゲームオーバー</a:t>
            </a:r>
          </a:p>
        </p:txBody>
      </p:sp>
      <p:sp>
        <p:nvSpPr>
          <p:cNvPr id="1291" name="Arrow"/>
          <p:cNvSpPr/>
          <p:nvPr/>
        </p:nvSpPr>
        <p:spPr>
          <a:xfrm rot="5400000">
            <a:off x="3061277" y="4082794"/>
            <a:ext cx="482601" cy="419366"/>
          </a:xfrm>
          <a:prstGeom prst="rightArrow">
            <a:avLst>
              <a:gd name="adj1" fmla="val 41811"/>
              <a:gd name="adj2" fmla="val 8569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292" name="Arrow"/>
          <p:cNvSpPr/>
          <p:nvPr/>
        </p:nvSpPr>
        <p:spPr>
          <a:xfrm rot="5400000">
            <a:off x="3061277" y="6770050"/>
            <a:ext cx="482600" cy="419365"/>
          </a:xfrm>
          <a:prstGeom prst="rightArrow">
            <a:avLst>
              <a:gd name="adj1" fmla="val 41811"/>
              <a:gd name="adj2" fmla="val 8569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293" name="Arrow"/>
          <p:cNvSpPr/>
          <p:nvPr/>
        </p:nvSpPr>
        <p:spPr>
          <a:xfrm>
            <a:off x="4919133" y="5502181"/>
            <a:ext cx="482601" cy="419366"/>
          </a:xfrm>
          <a:prstGeom prst="rightArrow">
            <a:avLst>
              <a:gd name="adj1" fmla="val 41811"/>
              <a:gd name="adj2" fmla="val 8569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294" name="Line"/>
          <p:cNvSpPr/>
          <p:nvPr/>
        </p:nvSpPr>
        <p:spPr>
          <a:xfrm flipH="1" flipV="1">
            <a:off x="4897635" y="6783352"/>
            <a:ext cx="1916842" cy="1066286"/>
          </a:xfrm>
          <a:prstGeom prst="line">
            <a:avLst/>
          </a:prstGeom>
          <a:ln w="508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1295" name="こんかいつくったのは…"/>
          <p:cNvSpPr txBox="1"/>
          <p:nvPr/>
        </p:nvSpPr>
        <p:spPr>
          <a:xfrm>
            <a:off x="6519839" y="7543969"/>
            <a:ext cx="6732805" cy="16044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defTabSz="543305">
              <a:defRPr sz="46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こんかいつくったのは</a:t>
            </a:r>
          </a:p>
          <a:p>
            <a:pPr defTabSz="543305">
              <a:defRPr sz="46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このぶぶん！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24571" y="4986487"/>
            <a:ext cx="4194675" cy="2547154"/>
          </a:xfrm>
          <a:prstGeom prst="rect">
            <a:avLst/>
          </a:prstGeom>
          <a:ln w="12700">
            <a:miter lim="400000"/>
          </a:ln>
        </p:spPr>
      </p:pic>
      <p:sp>
        <p:nvSpPr>
          <p:cNvPr id="383" name="Connection Line"/>
          <p:cNvSpPr/>
          <p:nvPr/>
        </p:nvSpPr>
        <p:spPr>
          <a:xfrm>
            <a:off x="7757142" y="4062722"/>
            <a:ext cx="3095461" cy="26151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340" h="20039" fill="norm" stroke="1" extrusionOk="0">
                <a:moveTo>
                  <a:pt x="0" y="19727"/>
                </a:moveTo>
                <a:cubicBezTo>
                  <a:pt x="14885" y="21600"/>
                  <a:pt x="21600" y="15024"/>
                  <a:pt x="20146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348" name="Rounded Rectangle"/>
          <p:cNvSpPr/>
          <p:nvPr/>
        </p:nvSpPr>
        <p:spPr>
          <a:xfrm>
            <a:off x="9790230" y="2214200"/>
            <a:ext cx="2536584" cy="1893246"/>
          </a:xfrm>
          <a:prstGeom prst="roundRect">
            <a:avLst>
              <a:gd name="adj" fmla="val 15000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49" name="Rounded Rectangle"/>
          <p:cNvSpPr/>
          <p:nvPr/>
        </p:nvSpPr>
        <p:spPr>
          <a:xfrm>
            <a:off x="11422137" y="3691057"/>
            <a:ext cx="783036" cy="297856"/>
          </a:xfrm>
          <a:prstGeom prst="roundRect">
            <a:avLst>
              <a:gd name="adj" fmla="val 39434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50" name="Rectangle"/>
          <p:cNvSpPr/>
          <p:nvPr/>
        </p:nvSpPr>
        <p:spPr>
          <a:xfrm rot="16200000">
            <a:off x="7561645" y="6530570"/>
            <a:ext cx="267097" cy="213418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51" name="Rounded Rectangle"/>
          <p:cNvSpPr/>
          <p:nvPr/>
        </p:nvSpPr>
        <p:spPr>
          <a:xfrm rot="16200000">
            <a:off x="7813203" y="6364910"/>
            <a:ext cx="405574" cy="544738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52" name="Rectangle"/>
          <p:cNvSpPr/>
          <p:nvPr/>
        </p:nvSpPr>
        <p:spPr>
          <a:xfrm rot="16200000">
            <a:off x="7406706" y="5820792"/>
            <a:ext cx="515681" cy="213418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53" name="Rounded Rectangle"/>
          <p:cNvSpPr/>
          <p:nvPr/>
        </p:nvSpPr>
        <p:spPr>
          <a:xfrm rot="16200000">
            <a:off x="7832935" y="5401641"/>
            <a:ext cx="783035" cy="1051720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84" name="Connection Line"/>
          <p:cNvSpPr/>
          <p:nvPr/>
        </p:nvSpPr>
        <p:spPr>
          <a:xfrm>
            <a:off x="7829313" y="4587958"/>
            <a:ext cx="1889831" cy="13395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7041" h="21600" fill="norm" stroke="1" extrusionOk="0">
                <a:moveTo>
                  <a:pt x="0" y="21600"/>
                </a:moveTo>
                <a:cubicBezTo>
                  <a:pt x="17674" y="18978"/>
                  <a:pt x="21600" y="11778"/>
                  <a:pt x="11777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pic>
        <p:nvPicPr>
          <p:cNvPr id="355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0" b="8549"/>
          <a:stretch>
            <a:fillRect/>
          </a:stretch>
        </p:blipFill>
        <p:spPr>
          <a:xfrm>
            <a:off x="4474469" y="2055189"/>
            <a:ext cx="4851401" cy="2682876"/>
          </a:xfrm>
          <a:prstGeom prst="rect">
            <a:avLst/>
          </a:prstGeom>
          <a:ln w="12700">
            <a:miter lim="400000"/>
          </a:ln>
        </p:spPr>
      </p:pic>
      <p:sp>
        <p:nvSpPr>
          <p:cNvPr id="356" name="でんげんとIchigoJamをスイッチオン！"/>
          <p:cNvSpPr txBox="1"/>
          <p:nvPr/>
        </p:nvSpPr>
        <p:spPr>
          <a:xfrm>
            <a:off x="864857" y="292503"/>
            <a:ext cx="11275086" cy="11361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537463">
              <a:defRPr sz="46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でんげんとIchigoJamをスイッチオン！</a:t>
            </a:r>
          </a:p>
        </p:txBody>
      </p:sp>
      <p:sp>
        <p:nvSpPr>
          <p:cNvPr id="357" name="Line"/>
          <p:cNvSpPr/>
          <p:nvPr/>
        </p:nvSpPr>
        <p:spPr>
          <a:xfrm flipH="1">
            <a:off x="6145147" y="7814733"/>
            <a:ext cx="476772" cy="1"/>
          </a:xfrm>
          <a:prstGeom prst="line">
            <a:avLst/>
          </a:prstGeom>
          <a:ln w="762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58" name="ON"/>
          <p:cNvSpPr txBox="1"/>
          <p:nvPr/>
        </p:nvSpPr>
        <p:spPr>
          <a:xfrm>
            <a:off x="6719213" y="7469619"/>
            <a:ext cx="935979" cy="6648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ON</a:t>
            </a:r>
          </a:p>
        </p:txBody>
      </p:sp>
      <p:sp>
        <p:nvSpPr>
          <p:cNvPr id="385" name="Connection Line"/>
          <p:cNvSpPr/>
          <p:nvPr/>
        </p:nvSpPr>
        <p:spPr>
          <a:xfrm>
            <a:off x="926340" y="2903471"/>
            <a:ext cx="2747927" cy="30997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273" h="20198" fill="norm" stroke="1" extrusionOk="0">
                <a:moveTo>
                  <a:pt x="19273" y="19952"/>
                </a:moveTo>
                <a:cubicBezTo>
                  <a:pt x="3837" y="21600"/>
                  <a:pt x="-2327" y="14949"/>
                  <a:pt x="781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360" name="Rectangle"/>
          <p:cNvSpPr/>
          <p:nvPr/>
        </p:nvSpPr>
        <p:spPr>
          <a:xfrm rot="5400000">
            <a:off x="3695711" y="5754994"/>
            <a:ext cx="454772" cy="548215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61" name="Rounded Rectangle"/>
          <p:cNvSpPr/>
          <p:nvPr/>
        </p:nvSpPr>
        <p:spPr>
          <a:xfrm rot="5400000">
            <a:off x="2982446" y="5565352"/>
            <a:ext cx="690549" cy="927498"/>
          </a:xfrm>
          <a:prstGeom prst="roundRect">
            <a:avLst>
              <a:gd name="adj" fmla="val 20147"/>
            </a:avLst>
          </a:prstGeom>
          <a:solidFill>
            <a:schemeClr val="accent3">
              <a:satOff val="18648"/>
              <a:lumOff val="5971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grpSp>
        <p:nvGrpSpPr>
          <p:cNvPr id="366" name="Group"/>
          <p:cNvGrpSpPr/>
          <p:nvPr/>
        </p:nvGrpSpPr>
        <p:grpSpPr>
          <a:xfrm>
            <a:off x="494052" y="2226609"/>
            <a:ext cx="3225659" cy="2589130"/>
            <a:chOff x="0" y="0"/>
            <a:chExt cx="3225658" cy="2589128"/>
          </a:xfrm>
        </p:grpSpPr>
        <p:sp>
          <p:nvSpPr>
            <p:cNvPr id="362" name="Rectangle"/>
            <p:cNvSpPr/>
            <p:nvPr/>
          </p:nvSpPr>
          <p:spPr>
            <a:xfrm>
              <a:off x="1340460" y="2029266"/>
              <a:ext cx="544739" cy="405573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63" name="Rectangle"/>
            <p:cNvSpPr/>
            <p:nvPr/>
          </p:nvSpPr>
          <p:spPr>
            <a:xfrm>
              <a:off x="0" y="0"/>
              <a:ext cx="3225659" cy="2162339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64" name="Rectangle"/>
            <p:cNvSpPr/>
            <p:nvPr/>
          </p:nvSpPr>
          <p:spPr>
            <a:xfrm>
              <a:off x="207697" y="212162"/>
              <a:ext cx="2810264" cy="173801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65" name="Rectangle"/>
            <p:cNvSpPr/>
            <p:nvPr/>
          </p:nvSpPr>
          <p:spPr>
            <a:xfrm>
              <a:off x="804333" y="2284328"/>
              <a:ext cx="1616993" cy="304801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386" name="Connection Line"/>
          <p:cNvSpPr/>
          <p:nvPr/>
        </p:nvSpPr>
        <p:spPr>
          <a:xfrm>
            <a:off x="7519681" y="4079655"/>
            <a:ext cx="4331107" cy="45475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399" h="21600" fill="norm" stroke="1" extrusionOk="0">
                <a:moveTo>
                  <a:pt x="20224" y="0"/>
                </a:moveTo>
                <a:cubicBezTo>
                  <a:pt x="21600" y="12432"/>
                  <a:pt x="14859" y="19632"/>
                  <a:pt x="0" y="2160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368" name="Rounded Rectangle"/>
          <p:cNvSpPr/>
          <p:nvPr/>
        </p:nvSpPr>
        <p:spPr>
          <a:xfrm>
            <a:off x="10431537" y="3691057"/>
            <a:ext cx="783036" cy="297856"/>
          </a:xfrm>
          <a:prstGeom prst="roundRect">
            <a:avLst>
              <a:gd name="adj" fmla="val 39434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69" name="Rounded Rectangle"/>
          <p:cNvSpPr/>
          <p:nvPr/>
        </p:nvSpPr>
        <p:spPr>
          <a:xfrm>
            <a:off x="11422137" y="3783834"/>
            <a:ext cx="783036" cy="1051720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87" name="Connection Line"/>
          <p:cNvSpPr/>
          <p:nvPr/>
        </p:nvSpPr>
        <p:spPr>
          <a:xfrm>
            <a:off x="1035248" y="4920850"/>
            <a:ext cx="4345452" cy="38299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12" fill="norm" stroke="1" extrusionOk="0">
                <a:moveTo>
                  <a:pt x="21600" y="21511"/>
                </a:moveTo>
                <a:cubicBezTo>
                  <a:pt x="10174" y="21600"/>
                  <a:pt x="2974" y="14430"/>
                  <a:pt x="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371" name="Rounded Rectangle"/>
          <p:cNvSpPr/>
          <p:nvPr/>
        </p:nvSpPr>
        <p:spPr>
          <a:xfrm rot="5400000">
            <a:off x="6588556" y="8033815"/>
            <a:ext cx="536892" cy="1324571"/>
          </a:xfrm>
          <a:prstGeom prst="roundRect">
            <a:avLst>
              <a:gd name="adj" fmla="val 25913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88" name="Connection Line"/>
          <p:cNvSpPr/>
          <p:nvPr/>
        </p:nvSpPr>
        <p:spPr>
          <a:xfrm>
            <a:off x="984448" y="4573614"/>
            <a:ext cx="1394419" cy="41256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1511" y="18753"/>
                  <a:pt x="4311" y="11553"/>
                  <a:pt x="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373" name="Rectangle"/>
          <p:cNvSpPr/>
          <p:nvPr/>
        </p:nvSpPr>
        <p:spPr>
          <a:xfrm rot="8326879">
            <a:off x="2656605" y="8823959"/>
            <a:ext cx="161548" cy="548216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74" name="Rectangle"/>
          <p:cNvSpPr/>
          <p:nvPr/>
        </p:nvSpPr>
        <p:spPr>
          <a:xfrm rot="8326879">
            <a:off x="2315443" y="8612364"/>
            <a:ext cx="454773" cy="548215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75" name="Rounded Rectangle"/>
          <p:cNvSpPr/>
          <p:nvPr/>
        </p:nvSpPr>
        <p:spPr>
          <a:xfrm rot="8326879">
            <a:off x="1805241" y="7974880"/>
            <a:ext cx="690549" cy="927498"/>
          </a:xfrm>
          <a:prstGeom prst="roundRect">
            <a:avLst>
              <a:gd name="adj" fmla="val 20147"/>
            </a:avLst>
          </a:prstGeom>
          <a:solidFill>
            <a:srgbClr val="DCDEE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76" name="Rounded Rectangle"/>
          <p:cNvSpPr/>
          <p:nvPr/>
        </p:nvSpPr>
        <p:spPr>
          <a:xfrm rot="5400000">
            <a:off x="5209609" y="8033815"/>
            <a:ext cx="690549" cy="1324571"/>
          </a:xfrm>
          <a:prstGeom prst="roundRect">
            <a:avLst>
              <a:gd name="adj" fmla="val 20147"/>
            </a:avLst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77" name="Rounded Rectangle"/>
          <p:cNvSpPr/>
          <p:nvPr/>
        </p:nvSpPr>
        <p:spPr>
          <a:xfrm>
            <a:off x="10431537" y="3766901"/>
            <a:ext cx="783036" cy="1051720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78" name="①"/>
          <p:cNvSpPr txBox="1"/>
          <p:nvPr/>
        </p:nvSpPr>
        <p:spPr>
          <a:xfrm>
            <a:off x="9837364" y="4597400"/>
            <a:ext cx="571501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①</a:t>
            </a:r>
          </a:p>
        </p:txBody>
      </p:sp>
      <p:sp>
        <p:nvSpPr>
          <p:cNvPr id="379" name="Circle"/>
          <p:cNvSpPr/>
          <p:nvPr/>
        </p:nvSpPr>
        <p:spPr>
          <a:xfrm>
            <a:off x="9895728" y="3572933"/>
            <a:ext cx="454772" cy="454772"/>
          </a:xfrm>
          <a:prstGeom prst="ellipse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380" name="Rounded Rectangle"/>
          <p:cNvSpPr/>
          <p:nvPr/>
        </p:nvSpPr>
        <p:spPr>
          <a:xfrm>
            <a:off x="10067928" y="3630617"/>
            <a:ext cx="110373" cy="339404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381" name="②"/>
          <p:cNvSpPr txBox="1"/>
          <p:nvPr/>
        </p:nvSpPr>
        <p:spPr>
          <a:xfrm>
            <a:off x="7590540" y="7522633"/>
            <a:ext cx="571501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②</a:t>
            </a:r>
          </a:p>
        </p:txBody>
      </p:sp>
      <p:sp>
        <p:nvSpPr>
          <p:cNvPr id="382" name="Line"/>
          <p:cNvSpPr/>
          <p:nvPr/>
        </p:nvSpPr>
        <p:spPr>
          <a:xfrm flipV="1">
            <a:off x="10123114" y="4109408"/>
            <a:ext cx="1" cy="476772"/>
          </a:xfrm>
          <a:prstGeom prst="line">
            <a:avLst/>
          </a:prstGeom>
          <a:ln w="762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7" name="10 CLS:X=15…"/>
          <p:cNvSpPr txBox="1"/>
          <p:nvPr/>
        </p:nvSpPr>
        <p:spPr>
          <a:xfrm>
            <a:off x="75670" y="1949450"/>
            <a:ext cx="12718853" cy="4330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10 CLS:X=15</a:t>
            </a:r>
          </a:p>
          <a:p>
            <a:pPr algn="l">
              <a:defRPr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20 LC X,5:?”</a:t>
            </a:r>
            <a:r>
              <a:rPr>
                <a:latin typeface="IchigoJam-GRAPH"/>
                <a:ea typeface="IchigoJam-GRAPH"/>
                <a:cs typeface="IchigoJam-GRAPH"/>
                <a:sym typeface="IchigoJam-GRAPH"/>
              </a:rPr>
              <a:t>c</a:t>
            </a:r>
            <a:r>
              <a:t>”</a:t>
            </a:r>
          </a:p>
          <a:p>
            <a:pPr algn="l">
              <a:defRPr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30 LC RND(32),23:?”</a:t>
            </a:r>
            <a:r>
              <a:rPr>
                <a:solidFill>
                  <a:schemeClr val="accent5"/>
                </a:solidFill>
                <a:latin typeface="IchigoJam-GRAPH"/>
                <a:ea typeface="IchigoJam-GRAPH"/>
                <a:cs typeface="IchigoJam-GRAPH"/>
                <a:sym typeface="IchigoJam-GRAPH"/>
              </a:rPr>
              <a:t>eee</a:t>
            </a:r>
            <a:r>
              <a:t>”</a:t>
            </a:r>
          </a:p>
          <a:p>
            <a:pPr algn="l">
              <a:defRPr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35 WAIT 3</a:t>
            </a:r>
          </a:p>
          <a:p>
            <a:pPr algn="l">
              <a:defRPr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36 X=X-BTN(28)+BTN(29)</a:t>
            </a:r>
          </a:p>
          <a:p>
            <a:pPr algn="l">
              <a:defRPr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37 X=X&amp;31</a:t>
            </a:r>
          </a:p>
          <a:p>
            <a:pPr algn="l">
              <a:defRPr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39 IF SCR(X,5) END</a:t>
            </a:r>
          </a:p>
          <a:p>
            <a:pPr algn="l">
              <a:defRPr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40 GOTO 20</a:t>
            </a:r>
            <a:br/>
          </a:p>
        </p:txBody>
      </p:sp>
      <p:sp>
        <p:nvSpPr>
          <p:cNvPr id="1298" name="なんいどアップ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なんいどアップ</a:t>
            </a:r>
          </a:p>
        </p:txBody>
      </p:sp>
      <p:sp>
        <p:nvSpPr>
          <p:cNvPr id="1299" name="F4でひょうじ…"/>
          <p:cNvSpPr txBox="1"/>
          <p:nvPr>
            <p:ph type="title"/>
          </p:nvPr>
        </p:nvSpPr>
        <p:spPr>
          <a:xfrm>
            <a:off x="69585" y="6684631"/>
            <a:ext cx="6191846" cy="2668655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F4でひょうじ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かえたら、エンター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F5</a:t>
            </a:r>
          </a:p>
        </p:txBody>
      </p:sp>
      <p:grpSp>
        <p:nvGrpSpPr>
          <p:cNvPr id="1303" name="Group"/>
          <p:cNvGrpSpPr/>
          <p:nvPr/>
        </p:nvGrpSpPr>
        <p:grpSpPr>
          <a:xfrm>
            <a:off x="10613346" y="2915129"/>
            <a:ext cx="540841" cy="562076"/>
            <a:chOff x="0" y="0"/>
            <a:chExt cx="540839" cy="562075"/>
          </a:xfrm>
        </p:grpSpPr>
        <p:sp>
          <p:nvSpPr>
            <p:cNvPr id="1300" name="Rectangle"/>
            <p:cNvSpPr/>
            <p:nvPr/>
          </p:nvSpPr>
          <p:spPr>
            <a:xfrm>
              <a:off x="0" y="0"/>
              <a:ext cx="540840" cy="562076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301" name="Line"/>
            <p:cNvSpPr/>
            <p:nvPr/>
          </p:nvSpPr>
          <p:spPr>
            <a:xfrm flipH="1" flipV="1">
              <a:off x="76908" y="379570"/>
              <a:ext cx="334705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302" name="Line"/>
            <p:cNvSpPr/>
            <p:nvPr/>
          </p:nvSpPr>
          <p:spPr>
            <a:xfrm flipH="1">
              <a:off x="395507" y="152556"/>
              <a:ext cx="1769" cy="24842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5" name="10 CLS:X=15…"/>
          <p:cNvSpPr txBox="1"/>
          <p:nvPr/>
        </p:nvSpPr>
        <p:spPr>
          <a:xfrm>
            <a:off x="75670" y="1949450"/>
            <a:ext cx="12718853" cy="4330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10 CLS:X=15</a:t>
            </a:r>
          </a:p>
          <a:p>
            <a:pPr algn="l">
              <a:defRPr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20 LC X,5:?”</a:t>
            </a:r>
            <a:r>
              <a:rPr>
                <a:latin typeface="IchigoJam-GRAPH"/>
                <a:ea typeface="IchigoJam-GRAPH"/>
                <a:cs typeface="IchigoJam-GRAPH"/>
                <a:sym typeface="IchigoJam-GRAPH"/>
              </a:rPr>
              <a:t>c</a:t>
            </a:r>
            <a:r>
              <a:t>”</a:t>
            </a:r>
          </a:p>
          <a:p>
            <a:pPr algn="l">
              <a:defRPr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30 LC RND(32),23:?”</a:t>
            </a:r>
            <a:r>
              <a:rPr>
                <a:latin typeface="IchigoJam-GRAPH"/>
                <a:ea typeface="IchigoJam-GRAPH"/>
                <a:cs typeface="IchigoJam-GRAPH"/>
                <a:sym typeface="IchigoJam-GRAPH"/>
              </a:rPr>
              <a:t>eee</a:t>
            </a:r>
            <a:r>
              <a:t>”</a:t>
            </a:r>
          </a:p>
          <a:p>
            <a:pPr algn="l">
              <a:defRPr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35 WAIT </a:t>
            </a:r>
            <a:r>
              <a:rPr>
                <a:solidFill>
                  <a:schemeClr val="accent5"/>
                </a:solidFill>
              </a:rPr>
              <a:t>6</a:t>
            </a:r>
          </a:p>
          <a:p>
            <a:pPr algn="l">
              <a:defRPr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36 X=X-BTN(28)+BTN(29)</a:t>
            </a:r>
          </a:p>
          <a:p>
            <a:pPr algn="l">
              <a:defRPr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37 X=X&amp;31</a:t>
            </a:r>
          </a:p>
          <a:p>
            <a:pPr algn="l">
              <a:defRPr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39 IF SCR(X,5) END</a:t>
            </a:r>
          </a:p>
          <a:p>
            <a:pPr algn="l">
              <a:defRPr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40 GOTO 20</a:t>
            </a:r>
            <a:br/>
          </a:p>
        </p:txBody>
      </p:sp>
      <p:sp>
        <p:nvSpPr>
          <p:cNvPr id="1306" name="なんいどダウン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なんいどダウン</a:t>
            </a:r>
          </a:p>
        </p:txBody>
      </p:sp>
      <p:sp>
        <p:nvSpPr>
          <p:cNvPr id="1307" name="F4でひょうじ…"/>
          <p:cNvSpPr txBox="1"/>
          <p:nvPr>
            <p:ph type="title"/>
          </p:nvPr>
        </p:nvSpPr>
        <p:spPr>
          <a:xfrm>
            <a:off x="69585" y="6684631"/>
            <a:ext cx="6191846" cy="2668655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F4でひょうじ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かえたら、エンター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F5</a:t>
            </a:r>
          </a:p>
        </p:txBody>
      </p:sp>
      <p:grpSp>
        <p:nvGrpSpPr>
          <p:cNvPr id="1311" name="Group"/>
          <p:cNvGrpSpPr/>
          <p:nvPr/>
        </p:nvGrpSpPr>
        <p:grpSpPr>
          <a:xfrm>
            <a:off x="4326846" y="3406195"/>
            <a:ext cx="417155" cy="433535"/>
            <a:chOff x="0" y="0"/>
            <a:chExt cx="417153" cy="433533"/>
          </a:xfrm>
        </p:grpSpPr>
        <p:sp>
          <p:nvSpPr>
            <p:cNvPr id="1308" name="Rectangle"/>
            <p:cNvSpPr/>
            <p:nvPr/>
          </p:nvSpPr>
          <p:spPr>
            <a:xfrm>
              <a:off x="0" y="0"/>
              <a:ext cx="417154" cy="43353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309" name="Line"/>
            <p:cNvSpPr/>
            <p:nvPr/>
          </p:nvSpPr>
          <p:spPr>
            <a:xfrm flipH="1" flipV="1">
              <a:off x="59319" y="292765"/>
              <a:ext cx="258162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310" name="Line"/>
            <p:cNvSpPr/>
            <p:nvPr/>
          </p:nvSpPr>
          <p:spPr>
            <a:xfrm flipH="1">
              <a:off x="305058" y="117668"/>
              <a:ext cx="1364" cy="19161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10 CLT:CLS:X=15…"/>
          <p:cNvSpPr txBox="1"/>
          <p:nvPr/>
        </p:nvSpPr>
        <p:spPr>
          <a:xfrm>
            <a:off x="75670" y="1949450"/>
            <a:ext cx="12718853" cy="4330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10 </a:t>
            </a:r>
            <a:r>
              <a:rPr>
                <a:solidFill>
                  <a:schemeClr val="accent5"/>
                </a:solidFill>
              </a:rPr>
              <a:t>CLT:</a:t>
            </a:r>
            <a:r>
              <a:t>CLS:X=15</a:t>
            </a:r>
          </a:p>
          <a:p>
            <a:pPr algn="l">
              <a:defRPr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20 LC X,5:?”</a:t>
            </a:r>
            <a:r>
              <a:rPr>
                <a:latin typeface="IchigoJam-GRAPH"/>
                <a:ea typeface="IchigoJam-GRAPH"/>
                <a:cs typeface="IchigoJam-GRAPH"/>
                <a:sym typeface="IchigoJam-GRAPH"/>
              </a:rPr>
              <a:t>c</a:t>
            </a:r>
            <a:r>
              <a:t>”</a:t>
            </a:r>
          </a:p>
          <a:p>
            <a:pPr algn="l">
              <a:defRPr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30 LC RND(32),23:?”</a:t>
            </a:r>
            <a:r>
              <a:rPr>
                <a:latin typeface="IchigoJam-GRAPH"/>
                <a:ea typeface="IchigoJam-GRAPH"/>
                <a:cs typeface="IchigoJam-GRAPH"/>
                <a:sym typeface="IchigoJam-GRAPH"/>
              </a:rPr>
              <a:t>eee</a:t>
            </a:r>
            <a:r>
              <a:t>”</a:t>
            </a:r>
          </a:p>
          <a:p>
            <a:pPr algn="l">
              <a:defRPr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35 WAIT 6</a:t>
            </a:r>
          </a:p>
          <a:p>
            <a:pPr algn="l">
              <a:defRPr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36 X=X-BTN(28)+BTN(29)</a:t>
            </a:r>
          </a:p>
          <a:p>
            <a:pPr algn="l">
              <a:defRPr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37 X=X&amp;31</a:t>
            </a:r>
          </a:p>
          <a:p>
            <a:pPr algn="l">
              <a:defRPr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39 IF SCR(X,5) </a:t>
            </a:r>
            <a:r>
              <a:rPr>
                <a:solidFill>
                  <a:schemeClr val="accent5"/>
                </a:solidFill>
              </a:rPr>
              <a:t>?TICK():</a:t>
            </a:r>
            <a:r>
              <a:t>END</a:t>
            </a:r>
          </a:p>
          <a:p>
            <a:pPr algn="l">
              <a:defRPr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40 GOTO 20</a:t>
            </a:r>
            <a:br/>
          </a:p>
        </p:txBody>
      </p:sp>
      <p:sp>
        <p:nvSpPr>
          <p:cNvPr id="1314" name="スコアひょうじ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スコアひょうじ</a:t>
            </a:r>
          </a:p>
        </p:txBody>
      </p:sp>
      <p:sp>
        <p:nvSpPr>
          <p:cNvPr id="1315" name="F4でひょうじ…"/>
          <p:cNvSpPr txBox="1"/>
          <p:nvPr>
            <p:ph type="title"/>
          </p:nvPr>
        </p:nvSpPr>
        <p:spPr>
          <a:xfrm>
            <a:off x="69585" y="6684631"/>
            <a:ext cx="6191846" cy="2668655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F4でひょうじ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かえたら、エンター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F5</a:t>
            </a:r>
          </a:p>
        </p:txBody>
      </p:sp>
      <p:grpSp>
        <p:nvGrpSpPr>
          <p:cNvPr id="1319" name="Group"/>
          <p:cNvGrpSpPr/>
          <p:nvPr/>
        </p:nvGrpSpPr>
        <p:grpSpPr>
          <a:xfrm>
            <a:off x="4326846" y="3406195"/>
            <a:ext cx="417155" cy="433535"/>
            <a:chOff x="0" y="0"/>
            <a:chExt cx="417153" cy="433533"/>
          </a:xfrm>
        </p:grpSpPr>
        <p:sp>
          <p:nvSpPr>
            <p:cNvPr id="1316" name="Rectangle"/>
            <p:cNvSpPr/>
            <p:nvPr/>
          </p:nvSpPr>
          <p:spPr>
            <a:xfrm>
              <a:off x="0" y="0"/>
              <a:ext cx="417154" cy="43353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317" name="Line"/>
            <p:cNvSpPr/>
            <p:nvPr/>
          </p:nvSpPr>
          <p:spPr>
            <a:xfrm flipH="1" flipV="1">
              <a:off x="59319" y="292765"/>
              <a:ext cx="258162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318" name="Line"/>
            <p:cNvSpPr/>
            <p:nvPr/>
          </p:nvSpPr>
          <p:spPr>
            <a:xfrm flipH="1">
              <a:off x="305058" y="117668"/>
              <a:ext cx="1364" cy="19161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10 CLT:CLS:X=15…"/>
          <p:cNvSpPr txBox="1"/>
          <p:nvPr/>
        </p:nvSpPr>
        <p:spPr>
          <a:xfrm>
            <a:off x="75670" y="1949450"/>
            <a:ext cx="12718853" cy="4330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10 CLT:CLS:X=15</a:t>
            </a:r>
          </a:p>
          <a:p>
            <a:pPr algn="l">
              <a:defRPr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20 LC X,5:?”</a:t>
            </a:r>
            <a:r>
              <a:rPr>
                <a:latin typeface="IchigoJam-GRAPH"/>
                <a:ea typeface="IchigoJam-GRAPH"/>
                <a:cs typeface="IchigoJam-GRAPH"/>
                <a:sym typeface="IchigoJam-GRAPH"/>
              </a:rPr>
              <a:t>c</a:t>
            </a:r>
            <a:r>
              <a:t>”</a:t>
            </a:r>
          </a:p>
          <a:p>
            <a:pPr algn="l">
              <a:defRPr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30 LC RND(32),23:?”</a:t>
            </a:r>
            <a:r>
              <a:rPr>
                <a:latin typeface="IchigoJam-GRAPH"/>
                <a:ea typeface="IchigoJam-GRAPH"/>
                <a:cs typeface="IchigoJam-GRAPH"/>
                <a:sym typeface="IchigoJam-GRAPH"/>
              </a:rPr>
              <a:t>eee</a:t>
            </a:r>
            <a:r>
              <a:t>”</a:t>
            </a:r>
          </a:p>
          <a:p>
            <a:pPr algn="l">
              <a:defRPr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35 WAIT </a:t>
            </a:r>
            <a:r>
              <a:rPr>
                <a:solidFill>
                  <a:schemeClr val="accent5"/>
                </a:solidFill>
              </a:rPr>
              <a:t>10-TICK()/120</a:t>
            </a:r>
          </a:p>
          <a:p>
            <a:pPr algn="l">
              <a:defRPr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36 X=X-BTN(28)+BTN(29)</a:t>
            </a:r>
          </a:p>
          <a:p>
            <a:pPr algn="l">
              <a:defRPr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37 X=X&amp;31</a:t>
            </a:r>
          </a:p>
          <a:p>
            <a:pPr algn="l">
              <a:defRPr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39 IF SCR(X,5) ?TICK():END</a:t>
            </a:r>
          </a:p>
          <a:p>
            <a:pPr algn="l">
              <a:defRPr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40 GOTO 20</a:t>
            </a:r>
            <a:br/>
          </a:p>
        </p:txBody>
      </p:sp>
      <p:sp>
        <p:nvSpPr>
          <p:cNvPr id="1322" name="だんだんはやく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だんだんはやく</a:t>
            </a:r>
          </a:p>
        </p:txBody>
      </p:sp>
      <p:sp>
        <p:nvSpPr>
          <p:cNvPr id="1323" name="F4でひょうじ…"/>
          <p:cNvSpPr txBox="1"/>
          <p:nvPr>
            <p:ph type="title"/>
          </p:nvPr>
        </p:nvSpPr>
        <p:spPr>
          <a:xfrm>
            <a:off x="69585" y="6684631"/>
            <a:ext cx="6191846" cy="2668655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F4でひょうじ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かえたら、エンター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F5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5" name="SAVE1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SAVE1</a:t>
            </a:r>
          </a:p>
        </p:txBody>
      </p:sp>
      <p:pic>
        <p:nvPicPr>
          <p:cNvPr id="132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1327" name="F3、1、エンター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F3、1、エンター</a:t>
            </a:r>
          </a:p>
        </p:txBody>
      </p:sp>
      <p:sp>
        <p:nvSpPr>
          <p:cNvPr id="1328" name="ほぞん（0〜3まで4つOK）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531622">
              <a:defRPr sz="45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ほぞん（0〜3まで4つOK）</a:t>
            </a:r>
          </a:p>
        </p:txBody>
      </p:sp>
      <p:pic>
        <p:nvPicPr>
          <p:cNvPr id="1329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1330" name="Circle"/>
          <p:cNvSpPr/>
          <p:nvPr/>
        </p:nvSpPr>
        <p:spPr>
          <a:xfrm>
            <a:off x="9792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331" name="F3"/>
          <p:cNvSpPr txBox="1"/>
          <p:nvPr/>
        </p:nvSpPr>
        <p:spPr>
          <a:xfrm>
            <a:off x="11109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F3</a:t>
            </a:r>
          </a:p>
        </p:txBody>
      </p:sp>
      <p:grpSp>
        <p:nvGrpSpPr>
          <p:cNvPr id="1335" name="Group"/>
          <p:cNvGrpSpPr/>
          <p:nvPr/>
        </p:nvGrpSpPr>
        <p:grpSpPr>
          <a:xfrm>
            <a:off x="4415228" y="4413454"/>
            <a:ext cx="891680" cy="926692"/>
            <a:chOff x="0" y="0"/>
            <a:chExt cx="891678" cy="926690"/>
          </a:xfrm>
        </p:grpSpPr>
        <p:sp>
          <p:nvSpPr>
            <p:cNvPr id="1332" name="Rectangle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333" name="Line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334" name="Line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社会をプログラミング"/>
          <p:cNvSpPr txBox="1"/>
          <p:nvPr>
            <p:ph type="title"/>
          </p:nvPr>
        </p:nvSpPr>
        <p:spPr>
          <a:xfrm>
            <a:off x="132159" y="3111500"/>
            <a:ext cx="12740481" cy="2159000"/>
          </a:xfrm>
          <a:prstGeom prst="rect">
            <a:avLst/>
          </a:prstGeom>
        </p:spPr>
        <p:txBody>
          <a:bodyPr/>
          <a:lstStyle/>
          <a:p>
            <a:pPr/>
            <a:r>
              <a:t>社会をプログラミング</a:t>
            </a:r>
          </a:p>
        </p:txBody>
      </p:sp>
      <p:pic>
        <p:nvPicPr>
          <p:cNvPr id="133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0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15292" r="0" b="39131"/>
          <a:stretch>
            <a:fillRect/>
          </a:stretch>
        </p:blipFill>
        <p:spPr>
          <a:xfrm>
            <a:off x="0" y="1598859"/>
            <a:ext cx="13004800" cy="4304410"/>
          </a:xfrm>
          <a:prstGeom prst="rect">
            <a:avLst/>
          </a:prstGeom>
          <a:ln w="12700">
            <a:miter lim="400000"/>
          </a:ln>
        </p:spPr>
      </p:pic>
      <p:sp>
        <p:nvSpPr>
          <p:cNvPr id="1341" name="サーボをうごかす"/>
          <p:cNvSpPr txBox="1"/>
          <p:nvPr/>
        </p:nvSpPr>
        <p:spPr>
          <a:xfrm>
            <a:off x="132258" y="-30196"/>
            <a:ext cx="12740284" cy="16097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8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サーボをうごかす</a:t>
            </a:r>
          </a:p>
        </p:txBody>
      </p:sp>
      <p:sp>
        <p:nvSpPr>
          <p:cNvPr id="1342" name="10 PWM 2,80:WAIT30…"/>
          <p:cNvSpPr txBox="1"/>
          <p:nvPr>
            <p:ph type="title"/>
          </p:nvPr>
        </p:nvSpPr>
        <p:spPr>
          <a:xfrm>
            <a:off x="375278" y="5360491"/>
            <a:ext cx="12254244" cy="4857685"/>
          </a:xfrm>
          <a:prstGeom prst="rect">
            <a:avLst/>
          </a:prstGeom>
        </p:spPr>
        <p:txBody>
          <a:bodyPr/>
          <a:lstStyle/>
          <a:p>
            <a:pPr algn="l">
              <a:defRPr sz="5000"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50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10 PWM 2,</a:t>
            </a:r>
            <a:r>
              <a:rPr>
                <a:solidFill>
                  <a:schemeClr val="accent5"/>
                </a:solidFill>
              </a:rPr>
              <a:t>80</a:t>
            </a:r>
            <a:r>
              <a:t>:WAIT30</a:t>
            </a:r>
          </a:p>
          <a:p>
            <a:pPr algn="l">
              <a:defRPr sz="50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20 PWM 2,70:WAIT10</a:t>
            </a:r>
          </a:p>
          <a:p>
            <a:pPr algn="l">
              <a:defRPr sz="50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30 GOTO10</a:t>
            </a:r>
          </a:p>
          <a:p>
            <a:pPr algn="l">
              <a:defRPr sz="50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RUN</a:t>
            </a:r>
          </a:p>
        </p:txBody>
      </p:sp>
      <p:sp>
        <p:nvSpPr>
          <p:cNvPr id="1343" name="ちゅうい！…"/>
          <p:cNvSpPr txBox="1"/>
          <p:nvPr/>
        </p:nvSpPr>
        <p:spPr>
          <a:xfrm>
            <a:off x="9246700" y="4881033"/>
            <a:ext cx="3113533" cy="124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chemeClr val="accent5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ちゅうい！</a:t>
            </a:r>
          </a:p>
          <a:p>
            <a:pPr>
              <a:defRPr>
                <a:solidFill>
                  <a:schemeClr val="accent5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70〜200まで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5" name="NEW…"/>
          <p:cNvSpPr txBox="1"/>
          <p:nvPr/>
        </p:nvSpPr>
        <p:spPr>
          <a:xfrm>
            <a:off x="445558" y="5823471"/>
            <a:ext cx="12731751" cy="365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20000"/>
              </a:lnSpc>
              <a:defRPr sz="40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NEW</a:t>
            </a:r>
          </a:p>
          <a:p>
            <a:pPr algn="l">
              <a:lnSpc>
                <a:spcPct val="120000"/>
              </a:lnSpc>
              <a:defRPr sz="40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10 OUT8,0:OUT11,1</a:t>
            </a:r>
          </a:p>
          <a:p>
            <a:pPr algn="l">
              <a:lnSpc>
                <a:spcPct val="120000"/>
              </a:lnSpc>
              <a:defRPr sz="40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20 A=ANA(2):?A</a:t>
            </a:r>
          </a:p>
          <a:p>
            <a:pPr algn="l">
              <a:lnSpc>
                <a:spcPct val="120000"/>
              </a:lnSpc>
              <a:defRPr sz="40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30 GOTO20</a:t>
            </a:r>
          </a:p>
          <a:p>
            <a:pPr algn="l">
              <a:lnSpc>
                <a:spcPct val="120000"/>
              </a:lnSpc>
              <a:defRPr sz="40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RUN</a:t>
            </a:r>
          </a:p>
        </p:txBody>
      </p:sp>
      <p:sp>
        <p:nvSpPr>
          <p:cNvPr id="1346" name="おんどセンサーをつなごう"/>
          <p:cNvSpPr txBox="1"/>
          <p:nvPr>
            <p:ph type="title"/>
          </p:nvPr>
        </p:nvSpPr>
        <p:spPr>
          <a:xfrm>
            <a:off x="1270000" y="50800"/>
            <a:ext cx="10464800" cy="1101064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おんどセンサーをつなごう</a:t>
            </a:r>
          </a:p>
        </p:txBody>
      </p:sp>
      <p:pic>
        <p:nvPicPr>
          <p:cNvPr id="1347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34901" t="20195" r="0" b="43509"/>
          <a:stretch>
            <a:fillRect/>
          </a:stretch>
        </p:blipFill>
        <p:spPr>
          <a:xfrm>
            <a:off x="10573847" y="2062321"/>
            <a:ext cx="11123816" cy="3755703"/>
          </a:xfrm>
          <a:prstGeom prst="rect">
            <a:avLst/>
          </a:prstGeom>
          <a:ln w="12700">
            <a:miter lim="400000"/>
          </a:ln>
        </p:spPr>
      </p:pic>
      <p:sp>
        <p:nvSpPr>
          <p:cNvPr id="1348" name="たいらなほうを上"/>
          <p:cNvSpPr txBox="1"/>
          <p:nvPr/>
        </p:nvSpPr>
        <p:spPr>
          <a:xfrm>
            <a:off x="3517641" y="2227959"/>
            <a:ext cx="3162301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たいらなほうを上</a:t>
            </a:r>
          </a:p>
        </p:txBody>
      </p:sp>
      <p:grpSp>
        <p:nvGrpSpPr>
          <p:cNvPr id="1355" name="Group"/>
          <p:cNvGrpSpPr/>
          <p:nvPr/>
        </p:nvGrpSpPr>
        <p:grpSpPr>
          <a:xfrm>
            <a:off x="4365955" y="2959096"/>
            <a:ext cx="4890956" cy="1662666"/>
            <a:chOff x="0" y="0"/>
            <a:chExt cx="4890955" cy="1662665"/>
          </a:xfrm>
        </p:grpSpPr>
        <p:sp>
          <p:nvSpPr>
            <p:cNvPr id="1349" name="Rectangle"/>
            <p:cNvSpPr/>
            <p:nvPr/>
          </p:nvSpPr>
          <p:spPr>
            <a:xfrm flipH="1" rot="16200000">
              <a:off x="3356545" y="-657006"/>
              <a:ext cx="189313" cy="2879509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350" name="Oval"/>
            <p:cNvSpPr/>
            <p:nvPr/>
          </p:nvSpPr>
          <p:spPr>
            <a:xfrm flipH="1" rot="16200000">
              <a:off x="-391187" y="391186"/>
              <a:ext cx="1565498" cy="783125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351" name="Rectangle"/>
            <p:cNvSpPr/>
            <p:nvPr/>
          </p:nvSpPr>
          <p:spPr>
            <a:xfrm flipH="1" rot="16200000">
              <a:off x="3356545" y="-1055601"/>
              <a:ext cx="189313" cy="2879509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352" name="Rectangle"/>
            <p:cNvSpPr/>
            <p:nvPr/>
          </p:nvSpPr>
          <p:spPr>
            <a:xfrm flipH="1" rot="17040000">
              <a:off x="2718906" y="556641"/>
              <a:ext cx="185693" cy="1636070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353" name="Rectangle"/>
            <p:cNvSpPr/>
            <p:nvPr/>
          </p:nvSpPr>
          <p:spPr>
            <a:xfrm flipH="1" rot="16200000">
              <a:off x="4097065" y="861834"/>
              <a:ext cx="174601" cy="1394011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354" name="Rectangle"/>
            <p:cNvSpPr/>
            <p:nvPr/>
          </p:nvSpPr>
          <p:spPr>
            <a:xfrm flipH="1" rot="16200000">
              <a:off x="563156" y="-118602"/>
              <a:ext cx="1565497" cy="1802700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grpSp>
        <p:nvGrpSpPr>
          <p:cNvPr id="1361" name="Group"/>
          <p:cNvGrpSpPr/>
          <p:nvPr/>
        </p:nvGrpSpPr>
        <p:grpSpPr>
          <a:xfrm>
            <a:off x="895521" y="2377156"/>
            <a:ext cx="964341" cy="3012812"/>
            <a:chOff x="0" y="0"/>
            <a:chExt cx="964340" cy="3012811"/>
          </a:xfrm>
        </p:grpSpPr>
        <p:sp>
          <p:nvSpPr>
            <p:cNvPr id="1356" name="Rectangle"/>
            <p:cNvSpPr/>
            <p:nvPr/>
          </p:nvSpPr>
          <p:spPr>
            <a:xfrm flipH="1">
              <a:off x="423862" y="1239044"/>
              <a:ext cx="116616" cy="1773768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357" name="Oval"/>
            <p:cNvSpPr/>
            <p:nvPr/>
          </p:nvSpPr>
          <p:spPr>
            <a:xfrm flipH="1">
              <a:off x="0" y="0"/>
              <a:ext cx="964341" cy="482402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358" name="Rectangle"/>
            <p:cNvSpPr/>
            <p:nvPr/>
          </p:nvSpPr>
          <p:spPr>
            <a:xfrm flipH="1">
              <a:off x="669395" y="1239044"/>
              <a:ext cx="116616" cy="1773768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359" name="Rectangle"/>
            <p:cNvSpPr/>
            <p:nvPr/>
          </p:nvSpPr>
          <p:spPr>
            <a:xfrm flipH="1">
              <a:off x="178329" y="1239044"/>
              <a:ext cx="116616" cy="1773768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360" name="Rectangle"/>
            <p:cNvSpPr/>
            <p:nvPr/>
          </p:nvSpPr>
          <p:spPr>
            <a:xfrm flipH="1">
              <a:off x="0" y="273844"/>
              <a:ext cx="964341" cy="1110457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1362" name="いちばん下、すこしまげる"/>
          <p:cNvSpPr txBox="1"/>
          <p:nvPr/>
        </p:nvSpPr>
        <p:spPr>
          <a:xfrm>
            <a:off x="3322907" y="4819789"/>
            <a:ext cx="468630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いちばん下、すこしまげる</a:t>
            </a:r>
          </a:p>
        </p:txBody>
      </p:sp>
      <p:sp>
        <p:nvSpPr>
          <p:cNvPr id="1363" name="IN1"/>
          <p:cNvSpPr txBox="1"/>
          <p:nvPr/>
        </p:nvSpPr>
        <p:spPr>
          <a:xfrm>
            <a:off x="9295494" y="3125425"/>
            <a:ext cx="836677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IN1</a:t>
            </a:r>
          </a:p>
        </p:txBody>
      </p:sp>
      <p:sp>
        <p:nvSpPr>
          <p:cNvPr id="1364" name="IN2"/>
          <p:cNvSpPr txBox="1"/>
          <p:nvPr/>
        </p:nvSpPr>
        <p:spPr>
          <a:xfrm>
            <a:off x="9263617" y="3549128"/>
            <a:ext cx="919354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IN2</a:t>
            </a:r>
          </a:p>
        </p:txBody>
      </p:sp>
      <p:sp>
        <p:nvSpPr>
          <p:cNvPr id="1365" name="IN4"/>
          <p:cNvSpPr txBox="1"/>
          <p:nvPr/>
        </p:nvSpPr>
        <p:spPr>
          <a:xfrm>
            <a:off x="9281080" y="4340806"/>
            <a:ext cx="916306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IN4</a:t>
            </a:r>
          </a:p>
        </p:txBody>
      </p:sp>
      <p:sp>
        <p:nvSpPr>
          <p:cNvPr id="1366" name="CN4"/>
          <p:cNvSpPr txBox="1"/>
          <p:nvPr/>
        </p:nvSpPr>
        <p:spPr>
          <a:xfrm>
            <a:off x="10383297" y="1365792"/>
            <a:ext cx="989839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CN4</a:t>
            </a:r>
          </a:p>
        </p:txBody>
      </p:sp>
      <p:sp>
        <p:nvSpPr>
          <p:cNvPr id="1367" name="MCP9700-A/TO…"/>
          <p:cNvSpPr txBox="1"/>
          <p:nvPr/>
        </p:nvSpPr>
        <p:spPr>
          <a:xfrm>
            <a:off x="86101" y="1286143"/>
            <a:ext cx="265938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400"/>
            </a:pPr>
            <a:r>
              <a:t>MCP9700-A/TO</a:t>
            </a:r>
          </a:p>
          <a:p>
            <a:pPr>
              <a:defRPr sz="2400"/>
            </a:pPr>
            <a:r>
              <a:t>30円</a:t>
            </a:r>
          </a:p>
        </p:txBody>
      </p:sp>
      <p:sp>
        <p:nvSpPr>
          <p:cNvPr id="1368" name="(OUT8)"/>
          <p:cNvSpPr txBox="1"/>
          <p:nvPr/>
        </p:nvSpPr>
        <p:spPr>
          <a:xfrm>
            <a:off x="9266945" y="2846351"/>
            <a:ext cx="842976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600"/>
            </a:lvl1pPr>
          </a:lstStyle>
          <a:p>
            <a:pPr/>
            <a:r>
              <a:t>(OUT8)</a:t>
            </a:r>
          </a:p>
        </p:txBody>
      </p:sp>
      <p:sp>
        <p:nvSpPr>
          <p:cNvPr id="1369" name="(OUT11)"/>
          <p:cNvSpPr txBox="1"/>
          <p:nvPr/>
        </p:nvSpPr>
        <p:spPr>
          <a:xfrm>
            <a:off x="9225593" y="4775200"/>
            <a:ext cx="976479" cy="304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600"/>
            </a:lvl1pPr>
          </a:lstStyle>
          <a:p>
            <a:pPr/>
            <a:r>
              <a:t>(OUT11)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1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28519" r="60829" b="2843"/>
          <a:stretch>
            <a:fillRect/>
          </a:stretch>
        </p:blipFill>
        <p:spPr>
          <a:xfrm>
            <a:off x="6401073" y="2416793"/>
            <a:ext cx="6944576" cy="4876372"/>
          </a:xfrm>
          <a:prstGeom prst="rect">
            <a:avLst/>
          </a:prstGeom>
          <a:ln w="12700">
            <a:miter lim="400000"/>
          </a:ln>
        </p:spPr>
      </p:pic>
      <p:pic>
        <p:nvPicPr>
          <p:cNvPr id="1372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386094" y="2416928"/>
            <a:ext cx="6475763" cy="4856821"/>
          </a:xfrm>
          <a:prstGeom prst="rect">
            <a:avLst/>
          </a:prstGeom>
          <a:ln w="12700">
            <a:miter lim="400000"/>
          </a:ln>
        </p:spPr>
      </p:pic>
      <p:sp>
        <p:nvSpPr>
          <p:cNvPr id="1373" name="電源ON → IoT.OUT 1 → ネットへ"/>
          <p:cNvSpPr txBox="1"/>
          <p:nvPr/>
        </p:nvSpPr>
        <p:spPr>
          <a:xfrm>
            <a:off x="394539" y="8065875"/>
            <a:ext cx="12215722" cy="15707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normAutofit fontScale="100000" lnSpcReduction="0"/>
          </a:bodyPr>
          <a:lstStyle>
            <a:lvl1pPr defTabSz="461518">
              <a:defRPr sz="6162">
                <a:solidFill>
                  <a:srgbClr val="044C49"/>
                </a:solidFill>
                <a:latin typeface="GenEiGothicN-R"/>
                <a:ea typeface="GenEiGothicN-R"/>
                <a:cs typeface="GenEiGothicN-R"/>
                <a:sym typeface="GenEiGothicN-R"/>
              </a:defRPr>
            </a:lvl1pPr>
          </a:lstStyle>
          <a:p>
            <a:pPr/>
            <a:r>
              <a:t>電源ON → IoT.OUT 1 → ネットへ</a:t>
            </a:r>
          </a:p>
        </p:txBody>
      </p:sp>
      <p:sp>
        <p:nvSpPr>
          <p:cNvPr id="1374" name="IchigoJam x sakura.io (さくらインターネット)"/>
          <p:cNvSpPr txBox="1"/>
          <p:nvPr/>
        </p:nvSpPr>
        <p:spPr>
          <a:xfrm>
            <a:off x="767072" y="6575800"/>
            <a:ext cx="12215722" cy="20287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normAutofit fontScale="100000" lnSpcReduction="0"/>
          </a:bodyPr>
          <a:lstStyle>
            <a:lvl1pPr>
              <a:defRPr sz="4000">
                <a:solidFill>
                  <a:srgbClr val="044C49"/>
                </a:solidFill>
                <a:latin typeface="GenEiGothicN-R"/>
                <a:ea typeface="GenEiGothicN-R"/>
                <a:cs typeface="GenEiGothicN-R"/>
                <a:sym typeface="GenEiGothicN-R"/>
              </a:defRPr>
            </a:lvl1pPr>
          </a:lstStyle>
          <a:p>
            <a:pPr/>
            <a:r>
              <a:t>IchigoJam x sakura.io (さくらインターネット)</a:t>
            </a:r>
          </a:p>
        </p:txBody>
      </p:sp>
      <p:sp>
        <p:nvSpPr>
          <p:cNvPr id="1375" name="月60円でネットにつなぐ、IoT！"/>
          <p:cNvSpPr txBox="1"/>
          <p:nvPr>
            <p:ph type="title"/>
          </p:nvPr>
        </p:nvSpPr>
        <p:spPr>
          <a:xfrm>
            <a:off x="466659" y="543052"/>
            <a:ext cx="12215722" cy="1101064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479044">
              <a:defRPr sz="6150">
                <a:solidFill>
                  <a:srgbClr val="044C49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月60円でネットにつなぐ、IoT！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30184" y="2161140"/>
            <a:ext cx="11493227" cy="4892628"/>
          </a:xfrm>
          <a:prstGeom prst="rect">
            <a:avLst/>
          </a:prstGeom>
          <a:ln w="12700">
            <a:miter lim="400000"/>
          </a:ln>
        </p:spPr>
      </p:pic>
      <p:sp>
        <p:nvSpPr>
          <p:cNvPr id="1378" name="IoT x 火災報知器 by 創電"/>
          <p:cNvSpPr txBox="1"/>
          <p:nvPr/>
        </p:nvSpPr>
        <p:spPr>
          <a:xfrm>
            <a:off x="1293050" y="436033"/>
            <a:ext cx="10418700" cy="990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7000"/>
            </a:lvl1pPr>
          </a:lstStyle>
          <a:p>
            <a:pPr/>
            <a:r>
              <a:t>IoT x 火災報知器 by 創電</a:t>
            </a:r>
          </a:p>
        </p:txBody>
      </p:sp>
      <p:pic>
        <p:nvPicPr>
          <p:cNvPr id="1379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86530" y="6544795"/>
            <a:ext cx="6150386" cy="3410566"/>
          </a:xfrm>
          <a:prstGeom prst="rect">
            <a:avLst/>
          </a:prstGeom>
          <a:ln w="12700">
            <a:miter lim="400000"/>
          </a:ln>
        </p:spPr>
      </p:pic>
      <p:sp>
        <p:nvSpPr>
          <p:cNvPr id="1380" name="Hana道場生まれの…"/>
          <p:cNvSpPr txBox="1"/>
          <p:nvPr/>
        </p:nvSpPr>
        <p:spPr>
          <a:xfrm>
            <a:off x="6452094" y="7839075"/>
            <a:ext cx="6385723" cy="15430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4500"/>
            </a:pPr>
            <a:r>
              <a:t>Hana道場生まれの</a:t>
            </a:r>
          </a:p>
          <a:p>
            <a:pPr algn="l">
              <a:defRPr sz="4500"/>
            </a:pPr>
            <a:r>
              <a:t>オープンイノベーション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_rels/theme1.xml.rels><?xml version="1.0" encoding="UTF-8"?>
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?>
<Relationships xmlns="http://schemas.openxmlformats.org/package/2006/relationships"><Relationship Id="rId1" Type="http://schemas.openxmlformats.org/officeDocument/2006/relationships/image" Target="../media/image4.png"/></Relationships>
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ヒラギノ角ゴ ProN W3"/>
        <a:ea typeface="ヒラギノ角ゴ ProN W3"/>
        <a:cs typeface="ヒラギノ角ゴ ProN W3"/>
      </a:majorFont>
      <a:minorFont>
        <a:latin typeface="ヒラギノ角ゴ ProN W3"/>
        <a:ea typeface="ヒラギノ角ゴ ProN W3"/>
        <a:cs typeface="ヒラギノ角ゴ ProN W3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ヒラギノ角ゴ ProN W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ヒラギノ角ゴ ProN W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ヒラギノ角ゴ ProN W3"/>
        <a:ea typeface="ヒラギノ角ゴ ProN W3"/>
        <a:cs typeface="ヒラギノ角ゴ ProN W3"/>
      </a:majorFont>
      <a:minorFont>
        <a:latin typeface="ヒラギノ角ゴ ProN W3"/>
        <a:ea typeface="ヒラギノ角ゴ ProN W3"/>
        <a:cs typeface="ヒラギノ角ゴ ProN W3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ヒラギノ角ゴ ProN W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ヒラギノ角ゴ ProN W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